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4"/>
    <p:sldMasterId id="2147483699" r:id="rId5"/>
    <p:sldMasterId id="2147483700" r:id="rId6"/>
    <p:sldMasterId id="214748370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05" r:id="rId158"/>
    <p:sldId id="406" r:id="rId159"/>
    <p:sldId id="407" r:id="rId160"/>
    <p:sldId id="408" r:id="rId161"/>
    <p:sldId id="409" r:id="rId162"/>
    <p:sldId id="410" r:id="rId163"/>
    <p:sldId id="411" r:id="rId164"/>
    <p:sldId id="412" r:id="rId165"/>
    <p:sldId id="413" r:id="rId166"/>
    <p:sldId id="414" r:id="rId167"/>
    <p:sldId id="415" r:id="rId168"/>
    <p:sldId id="416" r:id="rId169"/>
    <p:sldId id="417" r:id="rId170"/>
    <p:sldId id="418" r:id="rId171"/>
    <p:sldId id="419" r:id="rId172"/>
    <p:sldId id="420" r:id="rId173"/>
    <p:sldId id="421" r:id="rId174"/>
    <p:sldId id="422" r:id="rId175"/>
    <p:sldId id="423" r:id="rId176"/>
    <p:sldId id="424" r:id="rId177"/>
    <p:sldId id="425" r:id="rId178"/>
    <p:sldId id="426" r:id="rId179"/>
    <p:sldId id="427" r:id="rId180"/>
    <p:sldId id="428" r:id="rId181"/>
    <p:sldId id="429" r:id="rId182"/>
    <p:sldId id="430" r:id="rId183"/>
    <p:sldId id="431" r:id="rId184"/>
    <p:sldId id="432" r:id="rId185"/>
    <p:sldId id="433" r:id="rId186"/>
    <p:sldId id="434" r:id="rId187"/>
    <p:sldId id="435" r:id="rId188"/>
    <p:sldId id="436" r:id="rId189"/>
    <p:sldId id="437" r:id="rId190"/>
    <p:sldId id="438" r:id="rId191"/>
    <p:sldId id="439" r:id="rId192"/>
    <p:sldId id="440" r:id="rId193"/>
    <p:sldId id="441" r:id="rId194"/>
    <p:sldId id="442" r:id="rId195"/>
    <p:sldId id="443" r:id="rId196"/>
    <p:sldId id="444" r:id="rId197"/>
    <p:sldId id="445" r:id="rId198"/>
    <p:sldId id="446" r:id="rId199"/>
    <p:sldId id="447" r:id="rId200"/>
    <p:sldId id="448" r:id="rId201"/>
    <p:sldId id="449" r:id="rId202"/>
    <p:sldId id="450" r:id="rId203"/>
    <p:sldId id="451" r:id="rId204"/>
    <p:sldId id="452" r:id="rId205"/>
    <p:sldId id="453" r:id="rId206"/>
    <p:sldId id="454" r:id="rId207"/>
    <p:sldId id="455" r:id="rId208"/>
    <p:sldId id="456" r:id="rId209"/>
    <p:sldId id="457" r:id="rId210"/>
    <p:sldId id="458" r:id="rId211"/>
  </p:sldIdLst>
  <p:sldSz cy="6858000" cx="12192000"/>
  <p:notesSz cx="6858000" cy="9144000"/>
  <p:embeddedFontLst>
    <p:embeddedFont>
      <p:font typeface="Roboto"/>
      <p:regular r:id="rId212"/>
      <p:bold r:id="rId213"/>
      <p:italic r:id="rId214"/>
      <p:boldItalic r:id="rId215"/>
    </p:embeddedFont>
    <p:embeddedFont>
      <p:font typeface="PT Sans Caption"/>
      <p:regular r:id="rId216"/>
      <p:bold r:id="rId217"/>
    </p:embeddedFont>
    <p:embeddedFont>
      <p:font typeface="Helvetica Neue"/>
      <p:regular r:id="rId218"/>
      <p:bold r:id="rId219"/>
      <p:italic r:id="rId220"/>
      <p:boldItalic r:id="rId2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9F6021E-1321-4C32-B13D-C2FC96D2D8A7}">
  <a:tblStyle styleId="{F9F6021E-1321-4C32-B13D-C2FC96D2D8A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2599E31-4EE7-4D91-ABDE-71AECFE0584C}"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BF4"/>
          </a:solidFill>
        </a:fill>
      </a:tcStyle>
    </a:wholeTbl>
    <a:band1H>
      <a:tcTxStyle b="off" i="off"/>
      <a:tcStyle>
        <a:fill>
          <a:solidFill>
            <a:srgbClr val="CAD5E7"/>
          </a:solidFill>
        </a:fill>
      </a:tcStyle>
    </a:band1H>
    <a:band2H>
      <a:tcTxStyle b="off" i="off"/>
    </a:band2H>
    <a:band1V>
      <a:tcTxStyle b="off" i="off"/>
      <a:tcStyle>
        <a:fill>
          <a:solidFill>
            <a:srgbClr val="CAD5E7"/>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190" Type="http://schemas.openxmlformats.org/officeDocument/2006/relationships/slide" Target="slides/slide18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194" Type="http://schemas.openxmlformats.org/officeDocument/2006/relationships/slide" Target="slides/slide186.xml"/><Relationship Id="rId43" Type="http://schemas.openxmlformats.org/officeDocument/2006/relationships/slide" Target="slides/slide35.xml"/><Relationship Id="rId193" Type="http://schemas.openxmlformats.org/officeDocument/2006/relationships/slide" Target="slides/slide185.xml"/><Relationship Id="rId46" Type="http://schemas.openxmlformats.org/officeDocument/2006/relationships/slide" Target="slides/slide38.xml"/><Relationship Id="rId192" Type="http://schemas.openxmlformats.org/officeDocument/2006/relationships/slide" Target="slides/slide184.xml"/><Relationship Id="rId45" Type="http://schemas.openxmlformats.org/officeDocument/2006/relationships/slide" Target="slides/slide37.xml"/><Relationship Id="rId191" Type="http://schemas.openxmlformats.org/officeDocument/2006/relationships/slide" Target="slides/slide183.xml"/><Relationship Id="rId48" Type="http://schemas.openxmlformats.org/officeDocument/2006/relationships/slide" Target="slides/slide40.xml"/><Relationship Id="rId187" Type="http://schemas.openxmlformats.org/officeDocument/2006/relationships/slide" Target="slides/slide179.xml"/><Relationship Id="rId47" Type="http://schemas.openxmlformats.org/officeDocument/2006/relationships/slide" Target="slides/slide39.xml"/><Relationship Id="rId186" Type="http://schemas.openxmlformats.org/officeDocument/2006/relationships/slide" Target="slides/slide178.xml"/><Relationship Id="rId185" Type="http://schemas.openxmlformats.org/officeDocument/2006/relationships/slide" Target="slides/slide177.xml"/><Relationship Id="rId49" Type="http://schemas.openxmlformats.org/officeDocument/2006/relationships/slide" Target="slides/slide41.xml"/><Relationship Id="rId184" Type="http://schemas.openxmlformats.org/officeDocument/2006/relationships/slide" Target="slides/slide176.xml"/><Relationship Id="rId189" Type="http://schemas.openxmlformats.org/officeDocument/2006/relationships/slide" Target="slides/slide181.xml"/><Relationship Id="rId188" Type="http://schemas.openxmlformats.org/officeDocument/2006/relationships/slide" Target="slides/slide180.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183" Type="http://schemas.openxmlformats.org/officeDocument/2006/relationships/slide" Target="slides/slide175.xml"/><Relationship Id="rId32" Type="http://schemas.openxmlformats.org/officeDocument/2006/relationships/slide" Target="slides/slide24.xml"/><Relationship Id="rId182" Type="http://schemas.openxmlformats.org/officeDocument/2006/relationships/slide" Target="slides/slide174.xml"/><Relationship Id="rId35" Type="http://schemas.openxmlformats.org/officeDocument/2006/relationships/slide" Target="slides/slide27.xml"/><Relationship Id="rId181" Type="http://schemas.openxmlformats.org/officeDocument/2006/relationships/slide" Target="slides/slide173.xml"/><Relationship Id="rId34" Type="http://schemas.openxmlformats.org/officeDocument/2006/relationships/slide" Target="slides/slide26.xml"/><Relationship Id="rId180" Type="http://schemas.openxmlformats.org/officeDocument/2006/relationships/slide" Target="slides/slide172.xml"/><Relationship Id="rId37" Type="http://schemas.openxmlformats.org/officeDocument/2006/relationships/slide" Target="slides/slide29.xml"/><Relationship Id="rId176" Type="http://schemas.openxmlformats.org/officeDocument/2006/relationships/slide" Target="slides/slide168.xml"/><Relationship Id="rId36" Type="http://schemas.openxmlformats.org/officeDocument/2006/relationships/slide" Target="slides/slide28.xml"/><Relationship Id="rId175" Type="http://schemas.openxmlformats.org/officeDocument/2006/relationships/slide" Target="slides/slide167.xml"/><Relationship Id="rId39" Type="http://schemas.openxmlformats.org/officeDocument/2006/relationships/slide" Target="slides/slide31.xml"/><Relationship Id="rId174" Type="http://schemas.openxmlformats.org/officeDocument/2006/relationships/slide" Target="slides/slide166.xml"/><Relationship Id="rId38" Type="http://schemas.openxmlformats.org/officeDocument/2006/relationships/slide" Target="slides/slide30.xml"/><Relationship Id="rId173" Type="http://schemas.openxmlformats.org/officeDocument/2006/relationships/slide" Target="slides/slide165.xml"/><Relationship Id="rId179" Type="http://schemas.openxmlformats.org/officeDocument/2006/relationships/slide" Target="slides/slide171.xml"/><Relationship Id="rId178" Type="http://schemas.openxmlformats.org/officeDocument/2006/relationships/slide" Target="slides/slide170.xml"/><Relationship Id="rId177" Type="http://schemas.openxmlformats.org/officeDocument/2006/relationships/slide" Target="slides/slide169.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98" Type="http://schemas.openxmlformats.org/officeDocument/2006/relationships/slide" Target="slides/slide190.xml"/><Relationship Id="rId14" Type="http://schemas.openxmlformats.org/officeDocument/2006/relationships/slide" Target="slides/slide6.xml"/><Relationship Id="rId197" Type="http://schemas.openxmlformats.org/officeDocument/2006/relationships/slide" Target="slides/slide189.xml"/><Relationship Id="rId17" Type="http://schemas.openxmlformats.org/officeDocument/2006/relationships/slide" Target="slides/slide9.xml"/><Relationship Id="rId196" Type="http://schemas.openxmlformats.org/officeDocument/2006/relationships/slide" Target="slides/slide188.xml"/><Relationship Id="rId16" Type="http://schemas.openxmlformats.org/officeDocument/2006/relationships/slide" Target="slides/slide8.xml"/><Relationship Id="rId195" Type="http://schemas.openxmlformats.org/officeDocument/2006/relationships/slide" Target="slides/slide187.xml"/><Relationship Id="rId19" Type="http://schemas.openxmlformats.org/officeDocument/2006/relationships/slide" Target="slides/slide11.xml"/><Relationship Id="rId18" Type="http://schemas.openxmlformats.org/officeDocument/2006/relationships/slide" Target="slides/slide10.xml"/><Relationship Id="rId199" Type="http://schemas.openxmlformats.org/officeDocument/2006/relationships/slide" Target="slides/slide191.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150" Type="http://schemas.openxmlformats.org/officeDocument/2006/relationships/slide" Target="slides/slide142.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1.xml"/><Relationship Id="rId4" Type="http://schemas.openxmlformats.org/officeDocument/2006/relationships/slideMaster" Target="slideMasters/slideMaster1.xml"/><Relationship Id="rId148" Type="http://schemas.openxmlformats.org/officeDocument/2006/relationships/slide" Target="slides/slide140.xml"/><Relationship Id="rId9" Type="http://schemas.openxmlformats.org/officeDocument/2006/relationships/slide" Target="slides/slide1.xml"/><Relationship Id="rId143" Type="http://schemas.openxmlformats.org/officeDocument/2006/relationships/slide" Target="slides/slide135.xml"/><Relationship Id="rId142" Type="http://schemas.openxmlformats.org/officeDocument/2006/relationships/slide" Target="slides/slide134.xml"/><Relationship Id="rId141" Type="http://schemas.openxmlformats.org/officeDocument/2006/relationships/slide" Target="slides/slide133.xml"/><Relationship Id="rId140" Type="http://schemas.openxmlformats.org/officeDocument/2006/relationships/slide" Target="slides/slide132.xml"/><Relationship Id="rId5" Type="http://schemas.openxmlformats.org/officeDocument/2006/relationships/slideMaster" Target="slideMasters/slideMaster2.xml"/><Relationship Id="rId147" Type="http://schemas.openxmlformats.org/officeDocument/2006/relationships/slide" Target="slides/slide139.xml"/><Relationship Id="rId6" Type="http://schemas.openxmlformats.org/officeDocument/2006/relationships/slideMaster" Target="slideMasters/slideMaster3.xml"/><Relationship Id="rId146" Type="http://schemas.openxmlformats.org/officeDocument/2006/relationships/slide" Target="slides/slide138.xml"/><Relationship Id="rId7" Type="http://schemas.openxmlformats.org/officeDocument/2006/relationships/slideMaster" Target="slideMasters/slideMaster4.xml"/><Relationship Id="rId145" Type="http://schemas.openxmlformats.org/officeDocument/2006/relationships/slide" Target="slides/slide137.xml"/><Relationship Id="rId8" Type="http://schemas.openxmlformats.org/officeDocument/2006/relationships/notesMaster" Target="notesMasters/notesMaster1.xml"/><Relationship Id="rId144" Type="http://schemas.openxmlformats.org/officeDocument/2006/relationships/slide" Target="slides/slide136.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172" Type="http://schemas.openxmlformats.org/officeDocument/2006/relationships/slide" Target="slides/slide164.xml"/><Relationship Id="rId65" Type="http://schemas.openxmlformats.org/officeDocument/2006/relationships/slide" Target="slides/slide57.xml"/><Relationship Id="rId171" Type="http://schemas.openxmlformats.org/officeDocument/2006/relationships/slide" Target="slides/slide163.xml"/><Relationship Id="rId68" Type="http://schemas.openxmlformats.org/officeDocument/2006/relationships/slide" Target="slides/slide60.xml"/><Relationship Id="rId170" Type="http://schemas.openxmlformats.org/officeDocument/2006/relationships/slide" Target="slides/slide162.xml"/><Relationship Id="rId67" Type="http://schemas.openxmlformats.org/officeDocument/2006/relationships/slide" Target="slides/slide59.xml"/><Relationship Id="rId60" Type="http://schemas.openxmlformats.org/officeDocument/2006/relationships/slide" Target="slides/slide52.xml"/><Relationship Id="rId165" Type="http://schemas.openxmlformats.org/officeDocument/2006/relationships/slide" Target="slides/slide157.xml"/><Relationship Id="rId69" Type="http://schemas.openxmlformats.org/officeDocument/2006/relationships/slide" Target="slides/slide61.xml"/><Relationship Id="rId164" Type="http://schemas.openxmlformats.org/officeDocument/2006/relationships/slide" Target="slides/slide156.xml"/><Relationship Id="rId163" Type="http://schemas.openxmlformats.org/officeDocument/2006/relationships/slide" Target="slides/slide155.xml"/><Relationship Id="rId162" Type="http://schemas.openxmlformats.org/officeDocument/2006/relationships/slide" Target="slides/slide154.xml"/><Relationship Id="rId169" Type="http://schemas.openxmlformats.org/officeDocument/2006/relationships/slide" Target="slides/slide161.xml"/><Relationship Id="rId168" Type="http://schemas.openxmlformats.org/officeDocument/2006/relationships/slide" Target="slides/slide160.xml"/><Relationship Id="rId167" Type="http://schemas.openxmlformats.org/officeDocument/2006/relationships/slide" Target="slides/slide159.xml"/><Relationship Id="rId166" Type="http://schemas.openxmlformats.org/officeDocument/2006/relationships/slide" Target="slides/slide158.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161" Type="http://schemas.openxmlformats.org/officeDocument/2006/relationships/slide" Target="slides/slide153.xml"/><Relationship Id="rId54" Type="http://schemas.openxmlformats.org/officeDocument/2006/relationships/slide" Target="slides/slide46.xml"/><Relationship Id="rId160" Type="http://schemas.openxmlformats.org/officeDocument/2006/relationships/slide" Target="slides/slide152.xml"/><Relationship Id="rId57" Type="http://schemas.openxmlformats.org/officeDocument/2006/relationships/slide" Target="slides/slide49.xml"/><Relationship Id="rId56" Type="http://schemas.openxmlformats.org/officeDocument/2006/relationships/slide" Target="slides/slide48.xml"/><Relationship Id="rId159" Type="http://schemas.openxmlformats.org/officeDocument/2006/relationships/slide" Target="slides/slide151.xml"/><Relationship Id="rId59" Type="http://schemas.openxmlformats.org/officeDocument/2006/relationships/slide" Target="slides/slide51.xml"/><Relationship Id="rId154" Type="http://schemas.openxmlformats.org/officeDocument/2006/relationships/slide" Target="slides/slide146.xml"/><Relationship Id="rId58" Type="http://schemas.openxmlformats.org/officeDocument/2006/relationships/slide" Target="slides/slide50.xml"/><Relationship Id="rId153" Type="http://schemas.openxmlformats.org/officeDocument/2006/relationships/slide" Target="slides/slide145.xml"/><Relationship Id="rId152" Type="http://schemas.openxmlformats.org/officeDocument/2006/relationships/slide" Target="slides/slide144.xml"/><Relationship Id="rId151" Type="http://schemas.openxmlformats.org/officeDocument/2006/relationships/slide" Target="slides/slide143.xml"/><Relationship Id="rId158" Type="http://schemas.openxmlformats.org/officeDocument/2006/relationships/slide" Target="slides/slide150.xml"/><Relationship Id="rId157" Type="http://schemas.openxmlformats.org/officeDocument/2006/relationships/slide" Target="slides/slide149.xml"/><Relationship Id="rId156" Type="http://schemas.openxmlformats.org/officeDocument/2006/relationships/slide" Target="slides/slide148.xml"/><Relationship Id="rId155" Type="http://schemas.openxmlformats.org/officeDocument/2006/relationships/slide" Target="slides/slide14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220" Type="http://schemas.openxmlformats.org/officeDocument/2006/relationships/font" Target="fonts/HelveticaNeue-italic.fntdata"/><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221" Type="http://schemas.openxmlformats.org/officeDocument/2006/relationships/font" Target="fonts/HelveticaNeue-boldItalic.fntdata"/><Relationship Id="rId217" Type="http://schemas.openxmlformats.org/officeDocument/2006/relationships/font" Target="fonts/PTSansCaption-bold.fntdata"/><Relationship Id="rId216" Type="http://schemas.openxmlformats.org/officeDocument/2006/relationships/font" Target="fonts/PTSansCaption-regular.fntdata"/><Relationship Id="rId215" Type="http://schemas.openxmlformats.org/officeDocument/2006/relationships/font" Target="fonts/Roboto-boldItalic.fntdata"/><Relationship Id="rId214" Type="http://schemas.openxmlformats.org/officeDocument/2006/relationships/font" Target="fonts/Roboto-italic.fntdata"/><Relationship Id="rId219" Type="http://schemas.openxmlformats.org/officeDocument/2006/relationships/font" Target="fonts/HelveticaNeue-bold.fntdata"/><Relationship Id="rId218" Type="http://schemas.openxmlformats.org/officeDocument/2006/relationships/font" Target="fonts/HelveticaNeue-regular.fntdata"/><Relationship Id="rId213" Type="http://schemas.openxmlformats.org/officeDocument/2006/relationships/font" Target="fonts/Roboto-bold.fntdata"/><Relationship Id="rId212" Type="http://schemas.openxmlformats.org/officeDocument/2006/relationships/font" Target="fonts/Roboto-regular.fntdata"/><Relationship Id="rId211" Type="http://schemas.openxmlformats.org/officeDocument/2006/relationships/slide" Target="slides/slide203.xml"/><Relationship Id="rId210" Type="http://schemas.openxmlformats.org/officeDocument/2006/relationships/slide" Target="slides/slide202.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121" Type="http://schemas.openxmlformats.org/officeDocument/2006/relationships/slide" Target="slides/slide113.xml"/><Relationship Id="rId120" Type="http://schemas.openxmlformats.org/officeDocument/2006/relationships/slide" Target="slides/slide112.xml"/><Relationship Id="rId125" Type="http://schemas.openxmlformats.org/officeDocument/2006/relationships/slide" Target="slides/slide117.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99" Type="http://schemas.openxmlformats.org/officeDocument/2006/relationships/slide" Target="slides/slide91.xml"/><Relationship Id="rId98" Type="http://schemas.openxmlformats.org/officeDocument/2006/relationships/slide" Target="slides/slide90.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10" Type="http://schemas.openxmlformats.org/officeDocument/2006/relationships/slide" Target="slides/slide102.xml"/><Relationship Id="rId114" Type="http://schemas.openxmlformats.org/officeDocument/2006/relationships/slide" Target="slides/slide106.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206" Type="http://schemas.openxmlformats.org/officeDocument/2006/relationships/slide" Target="slides/slide198.xml"/><Relationship Id="rId205" Type="http://schemas.openxmlformats.org/officeDocument/2006/relationships/slide" Target="slides/slide197.xml"/><Relationship Id="rId204" Type="http://schemas.openxmlformats.org/officeDocument/2006/relationships/slide" Target="slides/slide196.xml"/><Relationship Id="rId203" Type="http://schemas.openxmlformats.org/officeDocument/2006/relationships/slide" Target="slides/slide195.xml"/><Relationship Id="rId209" Type="http://schemas.openxmlformats.org/officeDocument/2006/relationships/slide" Target="slides/slide201.xml"/><Relationship Id="rId208" Type="http://schemas.openxmlformats.org/officeDocument/2006/relationships/slide" Target="slides/slide200.xml"/><Relationship Id="rId207" Type="http://schemas.openxmlformats.org/officeDocument/2006/relationships/slide" Target="slides/slide199.xml"/><Relationship Id="rId202" Type="http://schemas.openxmlformats.org/officeDocument/2006/relationships/slide" Target="slides/slide194.xml"/><Relationship Id="rId201" Type="http://schemas.openxmlformats.org/officeDocument/2006/relationships/slide" Target="slides/slide193.xml"/><Relationship Id="rId200" Type="http://schemas.openxmlformats.org/officeDocument/2006/relationships/slide" Target="slides/slide19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4" name="Google Shape;334;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6cf89ed61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g6cf89ed619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5a43a0cdba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2" name="Google Shape;912;g5a43a0cdba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5a43a0cdba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8" name="Google Shape;918;g5a43a0cdba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5a43a0cdba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4" name="Google Shape;924;g5a43a0cdba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5a43a0cdba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0" name="Google Shape;930;g5a43a0cdba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5a43a0cdba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6" name="Google Shape;936;g5a43a0cdba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5a43a0cdba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2" name="Google Shape;942;g5a43a0cdba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5a43a0cdba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8" name="Google Shape;948;g5a43a0cdba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5a43a0cdba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4" name="Google Shape;954;g5a43a0cdba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5a43a0cdba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0" name="Google Shape;960;g5a43a0cdba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5a43a0cdba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6" name="Google Shape;966;g5a43a0cdba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5a43a0cdba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5a43a0cdba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5a43a0cdba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8" name="Google Shape;978;g5a43a0cdba_0_11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5a43a0cdba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3" name="Google Shape;983;g5a43a0cdba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5a43a0cdba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9" name="Google Shape;989;g5a43a0cdba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5a43a0cdba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5" name="Google Shape;995;g5a43a0cdba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5a43a0cdba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1" name="Google Shape;1001;g5a43a0cdba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5a43a0cdba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7" name="Google Shape;1007;g5a43a0cdba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5a43a0cdba_0_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3" name="Google Shape;1013;g5a43a0cdba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7822001a1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9" name="Google Shape;1019;g7822001a1f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5b686465f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6" name="Google Shape;1026;g5b686465f4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5a43a0cdba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2" name="Google Shape;1032;g5a43a0cdba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5a43a0cdba_0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8" name="Google Shape;1038;g5a43a0cdba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5a43a0cdba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4" name="Google Shape;1044;g5a43a0cdba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5a43a0cdba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0" name="Google Shape;1050;g5a43a0cdba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762af5e0b8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6" name="Google Shape;1056;g762af5e0b8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2" name="Google Shape;1062;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8" name="Google Shape;1068;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4" name="Google Shape;1074;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0" name="Google Shape;1080;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2" name="Google Shape;352;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6" name="Google Shape;1086;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p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2" name="Google Shape;1092;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8" name="Google Shape;1098;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4" name="Google Shape;1104;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0" name="Google Shape;1110;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6" name="Google Shape;1116;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2" name="Google Shape;1122;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8" name="Google Shape;1128;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5a43a0cdba_0_4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4" name="Google Shape;1134;g5a43a0cdba_0_4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0" name="Google Shape;1140;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9" name="Google Shape;359;p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762ad1f08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6" name="Google Shape;1146;g762ad1f08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7822001a1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2" name="Google Shape;1152;g7822001a1f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6d2510bb8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9" name="Google Shape;1159;g6d2510bb87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6c3cb9ccd7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5" name="Google Shape;1165;g6c3cb9ccd7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6c3cb9ccd7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1" name="Google Shape;1171;g6c3cb9ccd7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6c3cb9ccd7_0_3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7" name="Google Shape;1177;g6c3cb9ccd7_0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6c3cb9ccd7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3" name="Google Shape;1183;g6c3cb9ccd7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6c3cb9ccd7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9" name="Google Shape;1189;g6c3cb9ccd7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762ad1f083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5" name="Google Shape;1195;g762ad1f083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7822001a1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1" name="Google Shape;1201;g7822001a1f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 name="Google Shape;366;p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76383efa1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8" name="Google Shape;1208;g76383efa1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6c3cb9ccd7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4" name="Google Shape;1214;g6c3cb9ccd7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6c3cb9ccd7_0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2" name="Google Shape;1222;g6c3cb9ccd7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6c3cb9ccd7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8" name="Google Shape;1228;g6c3cb9ccd7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6c3cb9ccd7_0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4" name="Google Shape;1234;g6c3cb9ccd7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6d2510bb87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9" name="Google Shape;1239;g6d2510bb87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6c3cb9ccd7_0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5" name="Google Shape;1245;g6c3cb9ccd7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7822001a1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1" name="Google Shape;1251;g7822001a1f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5b686465f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8" name="Google Shape;1258;g5b686465f4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762ad1f083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4" name="Google Shape;1264;g762ad1f083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6d2510bb87_1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0" name="Google Shape;1270;g6d2510bb87_1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6d2510bb87_1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6" name="Google Shape;1276;g6d2510bb87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6d2510bb87_1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2" name="Google Shape;1282;g6d2510bb87_1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6d2510bb87_1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8" name="Google Shape;1288;g6d2510bb87_1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6d2510bb87_1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4" name="Google Shape;1294;g6d2510bb87_1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6d2510bb87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9" name="Google Shape;1299;g6d2510bb87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6d2510bb87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5" name="Google Shape;1305;g6d2510bb87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6d2510bb87_1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1" name="Google Shape;1311;g6d2510bb87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765f60c8d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7" name="Google Shape;1317;g765f60c8d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765f60c8d9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3" name="Google Shape;1323;g765f60c8d9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765f60c8d9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9" name="Google Shape;1329;g765f60c8d9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765f60c8d9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5" name="Google Shape;1335;g765f60c8d9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765f60c8d9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1" name="Google Shape;1341;g765f60c8d9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6d2510bb87_1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0" name="Google Shape;1350;g6d2510bb87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6d2510bb87_1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6" name="Google Shape;1356;g6d2510bb87_1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6d2510bb87_1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2" name="Google Shape;1362;g6d2510bb87_1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6d2510bb87_1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8" name="Google Shape;1368;g6d2510bb87_1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6d2510bb87_1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5" name="Google Shape;1375;g6d2510bb87_1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6d2510bb87_1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1" name="Google Shape;1381;g6d2510bb87_1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6d2510bb87_1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7" name="Google Shape;1387;g6d2510bb87_1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7611f4b46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7611f4b46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6d2510bb87_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3" name="Google Shape;1393;g6d2510bb87_1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762ad1f083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9" name="Google Shape;1399;g762ad1f083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p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5" name="Google Shape;1405;p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5ad21eda2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1" name="Google Shape;1411;g5ad21eda2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855d293fe3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7" name="Google Shape;1417;g855d293fe3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855d293fe3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4" name="Google Shape;1424;g855d293fe3_0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749ef3969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0" name="Google Shape;1430;g749ef3969f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749ef3969f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6" name="Google Shape;1436;g749ef3969f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749ef3969f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749ef3969f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749ef3969f_1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749ef3969f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6c3cb9ccd7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6c3cb9ccd7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749ef3969f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749ef3969f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749ef3969f_1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749ef3969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855d293fe3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9" name="Google Shape;1469;g855d293fe3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855d293fe3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5" name="Google Shape;1475;g855d293fe3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855d293fe3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1" name="Google Shape;1481;g855d293fe3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855d293fe3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7" name="Google Shape;1487;g855d293fe3_0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855d293fe3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4" name="Google Shape;1494;g855d293fe3_0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855d293fe3_0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1" name="Google Shape;1501;g855d293fe3_0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855d293fe3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7" name="Google Shape;1507;g855d293fe3_0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855d293fe3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3" name="Google Shape;1513;g855d293fe3_0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6c3cb9ccd7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7" name="Google Shape;397;g6c3cb9ccd7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855d293fe3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9" name="Google Shape;1519;g855d293fe3_0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855d293fe3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5" name="Google Shape;1525;g855d293fe3_0_1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855d293fe3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1" name="Google Shape;1531;g855d293fe3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855d293fe3_0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8" name="Google Shape;1538;g855d293fe3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6c3cb9ccd7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6c3cb9ccd7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6c3cb9ccd7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6c3cb9ccd7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6c3cb9ccd7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6c3cb9ccd7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6c3cb9ccd7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6c3cb9ccd7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8d1bbd1a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8d1bbd1a1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737662892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7376628920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59c84c5af7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59c84c5af7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59c84c5af7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59c84c5af7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59c84c5af7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59c84c5af7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1" name="Google Shape;291;p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8" name="Google Shape;458;p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59c84c5af7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5" name="Google Shape;465;g59c84c5af7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59c84c5af7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1" name="Google Shape;471;g59c84c5af7_0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59c84c5af7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7" name="Google Shape;477;g59c84c5af7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3" name="Google Shape;483;p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59c84c5af7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9" name="Google Shape;489;g59c84c5af7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7376628920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1" name="Google Shape;501;g7376628920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7376628920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7" name="Google Shape;507;g7376628920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7376628920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3" name="Google Shape;513;g7376628920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 name="Google Shape;297;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9" name="Google Shape;519;p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6" name="Google Shape;526;p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2" name="Google Shape;532;p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9" name="Google Shape;539;p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8" name="Google Shape;548;p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5" name="Google Shape;555;p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3" name="Google Shape;563;p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59c84c5af7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59c84c5af7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7611f4b461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7611f4b461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7822001a1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7822001a1f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3" name="Google Shape;303;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737662892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7376628920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3" name="Google Shape;613;p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516873a889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516873a889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58e88c6c92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8e88c6c9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5" name="Google Shape;655;p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6" name="Google Shape;676;p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5a020730f8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5a020730f8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7624adb0c8_2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g7624adb0c8_2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7822001a1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g7822001a1f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7624adb0c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 name="Google Shape;704;g7624adb0c8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6c3cb9ccd7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g6c3cb9ccd7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6c3cb9ccd7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6c3cb9ccd7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5b686465f4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b686465f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6c3cb9ccd7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2" name="Google Shape;722;g6c3cb9ccd7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6c3cb9ccd7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g6c3cb9ccd7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6c3cb9ccd7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4" name="Google Shape;734;g6c3cb9ccd7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6c3cb9ccd7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40" name="Google Shape;740;g6c3cb9ccd7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6c3cb9ccd7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g6c3cb9ccd7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6c3cb9ccd7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g6c3cb9ccd7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6c3cb9ccd7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g6c3cb9ccd7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6c3cb9ccd7_0_7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5" name="Google Shape;765;g6c3cb9ccd7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6c3cb9ccd7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g6c3cb9ccd7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7624adb0c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624adb0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 name="Google Shape;784;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0" name="Google Shape;790;p7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 name="Google Shape;796;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2" name="Google Shape;802;p8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5a43a0cdba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5a43a0cdba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7624adb0c8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g7624adb0c8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7822001a1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g7822001a1f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737662892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g7376628920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9" name="Google Shape;839;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5" name="Google Shape;845;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1" name="Google Shape;851;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7" name="Google Shape;857;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3" name="Google Shape;863;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5a43a0cdba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5" name="Google Shape;875;g5a43a0cdba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1" name="Google Shape;881;p8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8" name="Google Shape;888;p8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5a43a0cdba_0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3" name="Google Shape;893;g5a43a0cdba_0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7822001a1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9" name="Google Shape;899;g7822001a1f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10995300" y="5661233"/>
            <a:ext cx="1196700" cy="1196700"/>
          </a:xfrm>
          <a:prstGeom prst="rtTriangle">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 name="Google Shape;11;p2"/>
          <p:cNvSpPr/>
          <p:nvPr/>
        </p:nvSpPr>
        <p:spPr>
          <a:xfrm flipH="1">
            <a:off x="10995300" y="5661167"/>
            <a:ext cx="1196700" cy="1196700"/>
          </a:xfrm>
          <a:prstGeom prst="round1Rect">
            <a:avLst>
              <a:gd fmla="val 16667" name="adj"/>
            </a:avLst>
          </a:prstGeom>
          <a:solidFill>
            <a:schemeClr val="lt1">
              <a:alpha val="6745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 name="Google Shape;12;p2"/>
          <p:cNvSpPr txBox="1"/>
          <p:nvPr>
            <p:ph type="ctrTitle"/>
          </p:nvPr>
        </p:nvSpPr>
        <p:spPr>
          <a:xfrm>
            <a:off x="520700" y="2425700"/>
            <a:ext cx="10962900" cy="1244700"/>
          </a:xfrm>
          <a:prstGeom prst="rect">
            <a:avLst/>
          </a:prstGeom>
          <a:noFill/>
          <a:ln>
            <a:noFill/>
          </a:ln>
        </p:spPr>
        <p:txBody>
          <a:bodyPr anchorCtr="0" anchor="b" bIns="121900" lIns="121900" spcFirstLastPara="1" rIns="121900" wrap="square" tIns="121900">
            <a:noAutofit/>
          </a:bodyPr>
          <a:lstStyle>
            <a:lvl1pPr lvl="0" marR="0" algn="l">
              <a:lnSpc>
                <a:spcPct val="100000"/>
              </a:lnSpc>
              <a:spcBef>
                <a:spcPts val="0"/>
              </a:spcBef>
              <a:spcAft>
                <a:spcPts val="0"/>
              </a:spcAft>
              <a:buClr>
                <a:schemeClr val="lt1"/>
              </a:buClr>
              <a:buSzPts val="6400"/>
              <a:buFont typeface="Roboto"/>
              <a:buNone/>
              <a:defRPr b="0" i="0" sz="64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Clr>
                <a:schemeClr val="lt1"/>
              </a:buClr>
              <a:buSzPts val="6400"/>
              <a:buFont typeface="Roboto"/>
              <a:buNone/>
              <a:defRPr b="0" i="0" sz="64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6400"/>
              <a:buFont typeface="Roboto"/>
              <a:buNone/>
              <a:defRPr b="0" i="0" sz="64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6400"/>
              <a:buFont typeface="Roboto"/>
              <a:buNone/>
              <a:defRPr b="0" i="0" sz="64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6400"/>
              <a:buFont typeface="Roboto"/>
              <a:buNone/>
              <a:defRPr b="0" i="0" sz="64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6400"/>
              <a:buFont typeface="Roboto"/>
              <a:buNone/>
              <a:defRPr b="0" i="0" sz="64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6400"/>
              <a:buFont typeface="Roboto"/>
              <a:buNone/>
              <a:defRPr b="0" i="0" sz="64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6400"/>
              <a:buFont typeface="Roboto"/>
              <a:buNone/>
              <a:defRPr b="0" i="0" sz="64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6400"/>
              <a:buFont typeface="Roboto"/>
              <a:buNone/>
              <a:defRPr b="0" i="0" sz="6400" u="none" cap="none" strike="noStrike">
                <a:solidFill>
                  <a:schemeClr val="lt1"/>
                </a:solidFill>
                <a:latin typeface="Roboto"/>
                <a:ea typeface="Roboto"/>
                <a:cs typeface="Roboto"/>
                <a:sym typeface="Roboto"/>
              </a:defRPr>
            </a:lvl9pPr>
          </a:lstStyle>
          <a:p/>
        </p:txBody>
      </p:sp>
      <p:sp>
        <p:nvSpPr>
          <p:cNvPr id="13" name="Google Shape;13;p2"/>
          <p:cNvSpPr txBox="1"/>
          <p:nvPr>
            <p:ph idx="1" type="subTitle"/>
          </p:nvPr>
        </p:nvSpPr>
        <p:spPr>
          <a:xfrm>
            <a:off x="520700" y="3718840"/>
            <a:ext cx="10962900" cy="5772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9pPr>
          </a:lstStyle>
          <a:p/>
        </p:txBody>
      </p:sp>
      <p:sp>
        <p:nvSpPr>
          <p:cNvPr id="14" name="Google Shape;14;p2"/>
          <p:cNvSpPr txBox="1"/>
          <p:nvPr>
            <p:ph idx="12" type="sldNum"/>
          </p:nvPr>
        </p:nvSpPr>
        <p:spPr>
          <a:xfrm>
            <a:off x="11364721" y="6260831"/>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5" name="Shape 55"/>
        <p:cNvGrpSpPr/>
        <p:nvPr/>
      </p:nvGrpSpPr>
      <p:grpSpPr>
        <a:xfrm>
          <a:off x="0" y="0"/>
          <a:ext cx="0" cy="0"/>
          <a:chOff x="0" y="0"/>
          <a:chExt cx="0" cy="0"/>
        </a:xfrm>
      </p:grpSpPr>
      <p:sp>
        <p:nvSpPr>
          <p:cNvPr id="56" name="Google Shape;56;p11"/>
          <p:cNvSpPr txBox="1"/>
          <p:nvPr>
            <p:ph hasCustomPrompt="1" type="title"/>
          </p:nvPr>
        </p:nvSpPr>
        <p:spPr>
          <a:xfrm>
            <a:off x="634000" y="1678033"/>
            <a:ext cx="10962900" cy="2618100"/>
          </a:xfrm>
          <a:prstGeom prst="rect">
            <a:avLst/>
          </a:prstGeom>
          <a:noFill/>
          <a:ln>
            <a:noFill/>
          </a:ln>
        </p:spPr>
        <p:txBody>
          <a:bodyPr anchorCtr="0" anchor="b" bIns="121900" lIns="121900" spcFirstLastPara="1" rIns="121900" wrap="square" tIns="121900">
            <a:noAutofit/>
          </a:bodyPr>
          <a:lstStyle>
            <a:lvl1pPr lvl="0" marR="0" algn="ctr">
              <a:lnSpc>
                <a:spcPct val="100000"/>
              </a:lnSpc>
              <a:spcBef>
                <a:spcPts val="0"/>
              </a:spcBef>
              <a:spcAft>
                <a:spcPts val="0"/>
              </a:spcAft>
              <a:buClr>
                <a:schemeClr val="dk2"/>
              </a:buClr>
              <a:buSzPts val="16000"/>
              <a:buFont typeface="Roboto"/>
              <a:buNone/>
              <a:defRPr b="0" i="0" sz="16000" u="none" cap="none" strike="noStrike">
                <a:solidFill>
                  <a:schemeClr val="dk2"/>
                </a:solidFill>
                <a:latin typeface="Roboto"/>
                <a:ea typeface="Roboto"/>
                <a:cs typeface="Roboto"/>
                <a:sym typeface="Roboto"/>
              </a:defRPr>
            </a:lvl1pPr>
            <a:lvl2pPr lvl="1" marR="0" algn="ctr">
              <a:lnSpc>
                <a:spcPct val="100000"/>
              </a:lnSpc>
              <a:spcBef>
                <a:spcPts val="0"/>
              </a:spcBef>
              <a:spcAft>
                <a:spcPts val="0"/>
              </a:spcAft>
              <a:buClr>
                <a:schemeClr val="dk2"/>
              </a:buClr>
              <a:buSzPts val="16000"/>
              <a:buFont typeface="Roboto"/>
              <a:buNone/>
              <a:defRPr b="0" i="0" sz="16000" u="none" cap="none" strike="noStrike">
                <a:solidFill>
                  <a:schemeClr val="dk2"/>
                </a:solidFill>
                <a:latin typeface="Roboto"/>
                <a:ea typeface="Roboto"/>
                <a:cs typeface="Roboto"/>
                <a:sym typeface="Roboto"/>
              </a:defRPr>
            </a:lvl2pPr>
            <a:lvl3pPr lvl="2" marR="0" algn="ctr">
              <a:lnSpc>
                <a:spcPct val="100000"/>
              </a:lnSpc>
              <a:spcBef>
                <a:spcPts val="0"/>
              </a:spcBef>
              <a:spcAft>
                <a:spcPts val="0"/>
              </a:spcAft>
              <a:buClr>
                <a:schemeClr val="dk2"/>
              </a:buClr>
              <a:buSzPts val="16000"/>
              <a:buFont typeface="Roboto"/>
              <a:buNone/>
              <a:defRPr b="0" i="0" sz="16000" u="none" cap="none" strike="noStrike">
                <a:solidFill>
                  <a:schemeClr val="dk2"/>
                </a:solidFill>
                <a:latin typeface="Roboto"/>
                <a:ea typeface="Roboto"/>
                <a:cs typeface="Roboto"/>
                <a:sym typeface="Roboto"/>
              </a:defRPr>
            </a:lvl3pPr>
            <a:lvl4pPr lvl="3" marR="0" algn="ctr">
              <a:lnSpc>
                <a:spcPct val="100000"/>
              </a:lnSpc>
              <a:spcBef>
                <a:spcPts val="0"/>
              </a:spcBef>
              <a:spcAft>
                <a:spcPts val="0"/>
              </a:spcAft>
              <a:buClr>
                <a:schemeClr val="dk2"/>
              </a:buClr>
              <a:buSzPts val="16000"/>
              <a:buFont typeface="Roboto"/>
              <a:buNone/>
              <a:defRPr b="0" i="0" sz="16000" u="none" cap="none" strike="noStrike">
                <a:solidFill>
                  <a:schemeClr val="dk2"/>
                </a:solidFill>
                <a:latin typeface="Roboto"/>
                <a:ea typeface="Roboto"/>
                <a:cs typeface="Roboto"/>
                <a:sym typeface="Roboto"/>
              </a:defRPr>
            </a:lvl4pPr>
            <a:lvl5pPr lvl="4" marR="0" algn="ctr">
              <a:lnSpc>
                <a:spcPct val="100000"/>
              </a:lnSpc>
              <a:spcBef>
                <a:spcPts val="0"/>
              </a:spcBef>
              <a:spcAft>
                <a:spcPts val="0"/>
              </a:spcAft>
              <a:buClr>
                <a:schemeClr val="dk2"/>
              </a:buClr>
              <a:buSzPts val="16000"/>
              <a:buFont typeface="Roboto"/>
              <a:buNone/>
              <a:defRPr b="0" i="0" sz="16000" u="none" cap="none" strike="noStrike">
                <a:solidFill>
                  <a:schemeClr val="dk2"/>
                </a:solidFill>
                <a:latin typeface="Roboto"/>
                <a:ea typeface="Roboto"/>
                <a:cs typeface="Roboto"/>
                <a:sym typeface="Roboto"/>
              </a:defRPr>
            </a:lvl5pPr>
            <a:lvl6pPr lvl="5" marR="0" algn="ctr">
              <a:lnSpc>
                <a:spcPct val="100000"/>
              </a:lnSpc>
              <a:spcBef>
                <a:spcPts val="0"/>
              </a:spcBef>
              <a:spcAft>
                <a:spcPts val="0"/>
              </a:spcAft>
              <a:buClr>
                <a:schemeClr val="dk2"/>
              </a:buClr>
              <a:buSzPts val="16000"/>
              <a:buFont typeface="Roboto"/>
              <a:buNone/>
              <a:defRPr b="0" i="0" sz="16000" u="none" cap="none" strike="noStrike">
                <a:solidFill>
                  <a:schemeClr val="dk2"/>
                </a:solidFill>
                <a:latin typeface="Roboto"/>
                <a:ea typeface="Roboto"/>
                <a:cs typeface="Roboto"/>
                <a:sym typeface="Roboto"/>
              </a:defRPr>
            </a:lvl6pPr>
            <a:lvl7pPr lvl="6" marR="0" algn="ctr">
              <a:lnSpc>
                <a:spcPct val="100000"/>
              </a:lnSpc>
              <a:spcBef>
                <a:spcPts val="0"/>
              </a:spcBef>
              <a:spcAft>
                <a:spcPts val="0"/>
              </a:spcAft>
              <a:buClr>
                <a:schemeClr val="dk2"/>
              </a:buClr>
              <a:buSzPts val="16000"/>
              <a:buFont typeface="Roboto"/>
              <a:buNone/>
              <a:defRPr b="0" i="0" sz="16000" u="none" cap="none" strike="noStrike">
                <a:solidFill>
                  <a:schemeClr val="dk2"/>
                </a:solidFill>
                <a:latin typeface="Roboto"/>
                <a:ea typeface="Roboto"/>
                <a:cs typeface="Roboto"/>
                <a:sym typeface="Roboto"/>
              </a:defRPr>
            </a:lvl7pPr>
            <a:lvl8pPr lvl="7" marR="0" algn="ctr">
              <a:lnSpc>
                <a:spcPct val="100000"/>
              </a:lnSpc>
              <a:spcBef>
                <a:spcPts val="0"/>
              </a:spcBef>
              <a:spcAft>
                <a:spcPts val="0"/>
              </a:spcAft>
              <a:buClr>
                <a:schemeClr val="dk2"/>
              </a:buClr>
              <a:buSzPts val="16000"/>
              <a:buFont typeface="Roboto"/>
              <a:buNone/>
              <a:defRPr b="0" i="0" sz="16000" u="none" cap="none" strike="noStrike">
                <a:solidFill>
                  <a:schemeClr val="dk2"/>
                </a:solidFill>
                <a:latin typeface="Roboto"/>
                <a:ea typeface="Roboto"/>
                <a:cs typeface="Roboto"/>
                <a:sym typeface="Roboto"/>
              </a:defRPr>
            </a:lvl8pPr>
            <a:lvl9pPr lvl="8" marR="0" algn="ctr">
              <a:lnSpc>
                <a:spcPct val="100000"/>
              </a:lnSpc>
              <a:spcBef>
                <a:spcPts val="0"/>
              </a:spcBef>
              <a:spcAft>
                <a:spcPts val="0"/>
              </a:spcAft>
              <a:buClr>
                <a:schemeClr val="dk2"/>
              </a:buClr>
              <a:buSzPts val="16000"/>
              <a:buFont typeface="Roboto"/>
              <a:buNone/>
              <a:defRPr b="0" i="0" sz="16000" u="none" cap="none" strike="noStrike">
                <a:solidFill>
                  <a:schemeClr val="dk2"/>
                </a:solidFill>
                <a:latin typeface="Roboto"/>
                <a:ea typeface="Roboto"/>
                <a:cs typeface="Roboto"/>
                <a:sym typeface="Roboto"/>
              </a:defRPr>
            </a:lvl9pPr>
          </a:lstStyle>
          <a:p>
            <a:r>
              <a:t>xx%</a:t>
            </a:r>
          </a:p>
        </p:txBody>
      </p:sp>
      <p:sp>
        <p:nvSpPr>
          <p:cNvPr id="57" name="Google Shape;57;p11"/>
          <p:cNvSpPr txBox="1"/>
          <p:nvPr>
            <p:ph idx="1" type="body"/>
          </p:nvPr>
        </p:nvSpPr>
        <p:spPr>
          <a:xfrm>
            <a:off x="634000" y="4406167"/>
            <a:ext cx="10962900" cy="1734300"/>
          </a:xfrm>
          <a:prstGeom prst="rect">
            <a:avLst/>
          </a:prstGeom>
          <a:noFill/>
          <a:ln>
            <a:noFill/>
          </a:ln>
        </p:spPr>
        <p:txBody>
          <a:bodyPr anchorCtr="0" anchor="t" bIns="121900" lIns="121900" spcFirstLastPara="1" rIns="121900" wrap="square" tIns="121900">
            <a:noAutofit/>
          </a:bodyPr>
          <a:lstStyle>
            <a:lvl1pPr indent="-381000" lvl="0" marL="457200" marR="0" algn="ctr">
              <a:lnSpc>
                <a:spcPct val="115000"/>
              </a:lnSpc>
              <a:spcBef>
                <a:spcPts val="0"/>
              </a:spcBef>
              <a:spcAft>
                <a:spcPts val="0"/>
              </a:spcAft>
              <a:buClr>
                <a:schemeClr val="lt2"/>
              </a:buClr>
              <a:buSzPts val="2400"/>
              <a:buFont typeface="Roboto"/>
              <a:buChar char="●"/>
              <a:defRPr b="0" i="0" sz="2400" u="none" cap="none" strike="noStrike">
                <a:solidFill>
                  <a:schemeClr val="lt2"/>
                </a:solidFill>
                <a:latin typeface="Roboto"/>
                <a:ea typeface="Roboto"/>
                <a:cs typeface="Roboto"/>
                <a:sym typeface="Roboto"/>
              </a:defRPr>
            </a:lvl1pPr>
            <a:lvl2pPr indent="-349250" lvl="1" marL="914400" marR="0" algn="ctr">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2pPr>
            <a:lvl3pPr indent="-349250" lvl="2" marL="1371600" marR="0" algn="ctr">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3pPr>
            <a:lvl4pPr indent="-349250" lvl="3" marL="1828800" marR="0" algn="ctr">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4pPr>
            <a:lvl5pPr indent="-349250" lvl="4" marL="2286000" marR="0" algn="ctr">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5pPr>
            <a:lvl6pPr indent="-349250" lvl="5" marL="2743200" marR="0" algn="ctr">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6pPr>
            <a:lvl7pPr indent="-349250" lvl="6" marL="3200400" marR="0" algn="ctr">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7pPr>
            <a:lvl8pPr indent="-349250" lvl="7" marL="3657600" marR="0" algn="ctr">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8pPr>
            <a:lvl9pPr indent="-349250" lvl="8" marL="4114800" marR="0" algn="ctr">
              <a:lnSpc>
                <a:spcPct val="115000"/>
              </a:lnSpc>
              <a:spcBef>
                <a:spcPts val="2100"/>
              </a:spcBef>
              <a:spcAft>
                <a:spcPts val="2100"/>
              </a:spcAft>
              <a:buClr>
                <a:schemeClr val="lt2"/>
              </a:buClr>
              <a:buSzPts val="1900"/>
              <a:buFont typeface="Roboto"/>
              <a:buChar char="■"/>
              <a:defRPr b="0" i="0" sz="1900" u="none" cap="none" strike="noStrike">
                <a:solidFill>
                  <a:schemeClr val="lt2"/>
                </a:solidFill>
                <a:latin typeface="Roboto"/>
                <a:ea typeface="Roboto"/>
                <a:cs typeface="Roboto"/>
                <a:sym typeface="Roboto"/>
              </a:defRPr>
            </a:lvl9pPr>
          </a:lstStyle>
          <a:p/>
        </p:txBody>
      </p:sp>
      <p:sp>
        <p:nvSpPr>
          <p:cNvPr id="58" name="Google Shape;58;p11"/>
          <p:cNvSpPr txBox="1"/>
          <p:nvPr>
            <p:ph idx="12" type="sldNum"/>
          </p:nvPr>
        </p:nvSpPr>
        <p:spPr>
          <a:xfrm>
            <a:off x="11364721" y="6260831"/>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59" name="Shape 59"/>
        <p:cNvGrpSpPr/>
        <p:nvPr/>
      </p:nvGrpSpPr>
      <p:grpSpPr>
        <a:xfrm>
          <a:off x="0" y="0"/>
          <a:ext cx="0" cy="0"/>
          <a:chOff x="0" y="0"/>
          <a:chExt cx="0" cy="0"/>
        </a:xfrm>
      </p:grpSpPr>
      <p:sp>
        <p:nvSpPr>
          <p:cNvPr id="60" name="Google Shape;60;p12"/>
          <p:cNvSpPr txBox="1"/>
          <p:nvPr>
            <p:ph idx="12" type="sldNum"/>
          </p:nvPr>
        </p:nvSpPr>
        <p:spPr>
          <a:xfrm>
            <a:off x="11364721" y="6260831"/>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 column text">
    <p:spTree>
      <p:nvGrpSpPr>
        <p:cNvPr id="61" name="Shape 61"/>
        <p:cNvGrpSpPr/>
        <p:nvPr/>
      </p:nvGrpSpPr>
      <p:grpSpPr>
        <a:xfrm>
          <a:off x="0" y="0"/>
          <a:ext cx="0" cy="0"/>
          <a:chOff x="0" y="0"/>
          <a:chExt cx="0" cy="0"/>
        </a:xfrm>
      </p:grpSpPr>
      <p:sp>
        <p:nvSpPr>
          <p:cNvPr id="62" name="Google Shape;62;p13"/>
          <p:cNvSpPr txBox="1"/>
          <p:nvPr/>
        </p:nvSpPr>
        <p:spPr>
          <a:xfrm flipH="1" rot="10800000">
            <a:off x="3773675" y="25"/>
            <a:ext cx="8418300" cy="6858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 name="Google Shape;63;p13"/>
          <p:cNvSpPr txBox="1"/>
          <p:nvPr>
            <p:ph type="title"/>
          </p:nvPr>
        </p:nvSpPr>
        <p:spPr>
          <a:xfrm>
            <a:off x="301437" y="477067"/>
            <a:ext cx="3744000" cy="1271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9pPr>
          </a:lstStyle>
          <a:p/>
        </p:txBody>
      </p:sp>
      <p:sp>
        <p:nvSpPr>
          <p:cNvPr id="64" name="Google Shape;64;p13"/>
          <p:cNvSpPr txBox="1"/>
          <p:nvPr>
            <p:ph idx="1" type="body"/>
          </p:nvPr>
        </p:nvSpPr>
        <p:spPr>
          <a:xfrm>
            <a:off x="301433" y="1954400"/>
            <a:ext cx="3744000" cy="42180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1pPr>
            <a:lvl2pPr indent="-304800" lvl="1" marL="914400" marR="0" rtl="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2pPr>
            <a:lvl3pPr indent="-304800" lvl="2" marL="1371600" marR="0" rtl="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3pPr>
            <a:lvl4pPr indent="-304800" lvl="3" marL="1828800" marR="0" rtl="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4pPr>
            <a:lvl5pPr indent="-304800" lvl="4" marL="2286000" marR="0" rtl="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5pPr>
            <a:lvl6pPr indent="-304800" lvl="5" marL="2743200" marR="0" rtl="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6pPr>
            <a:lvl7pPr indent="-304800" lvl="6" marL="3200400" marR="0" rtl="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7pPr>
            <a:lvl8pPr indent="-304800" lvl="7" marL="3657600" marR="0" rtl="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8pPr>
            <a:lvl9pPr indent="-304800" lvl="8" marL="4114800" marR="0" rtl="0" algn="l">
              <a:lnSpc>
                <a:spcPct val="115000"/>
              </a:lnSpc>
              <a:spcBef>
                <a:spcPts val="1600"/>
              </a:spcBef>
              <a:spcAft>
                <a:spcPts val="1600"/>
              </a:spcAft>
              <a:buClr>
                <a:schemeClr val="lt1"/>
              </a:buClr>
              <a:buSzPts val="1200"/>
              <a:buFont typeface="Roboto"/>
              <a:buChar char="■"/>
              <a:defRPr b="0" i="0" sz="1200" u="none" cap="none" strike="noStrike">
                <a:solidFill>
                  <a:schemeClr val="lt1"/>
                </a:solidFill>
                <a:latin typeface="Roboto"/>
                <a:ea typeface="Roboto"/>
                <a:cs typeface="Roboto"/>
                <a:sym typeface="Roboto"/>
              </a:defRPr>
            </a:lvl9pPr>
          </a:lstStyle>
          <a:p/>
        </p:txBody>
      </p:sp>
      <p:sp>
        <p:nvSpPr>
          <p:cNvPr id="65" name="Google Shape;65;p13"/>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5"/>
          <p:cNvSpPr/>
          <p:nvPr/>
        </p:nvSpPr>
        <p:spPr>
          <a:xfrm flipH="1" rot="10800000">
            <a:off x="0" y="875100"/>
            <a:ext cx="12192000" cy="5982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900"/>
              <a:buFont typeface="Arial"/>
              <a:buNone/>
            </a:pPr>
            <a:r>
              <a:t/>
            </a:r>
            <a:endParaRPr b="0" i="0" sz="1900" u="none" cap="none" strike="noStrike">
              <a:solidFill>
                <a:schemeClr val="dk1"/>
              </a:solidFill>
              <a:latin typeface="Arial"/>
              <a:ea typeface="Arial"/>
              <a:cs typeface="Arial"/>
              <a:sym typeface="Arial"/>
            </a:endParaRPr>
          </a:p>
        </p:txBody>
      </p:sp>
      <p:sp>
        <p:nvSpPr>
          <p:cNvPr id="72" name="Google Shape;72;p15"/>
          <p:cNvSpPr/>
          <p:nvPr/>
        </p:nvSpPr>
        <p:spPr>
          <a:xfrm>
            <a:off x="0" y="875133"/>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900"/>
              <a:buFont typeface="Arial"/>
              <a:buNone/>
            </a:pPr>
            <a:r>
              <a:t/>
            </a:r>
            <a:endParaRPr b="0" i="0" sz="1900" u="none" cap="none" strike="noStrike">
              <a:solidFill>
                <a:schemeClr val="dk1"/>
              </a:solidFill>
              <a:latin typeface="Arial"/>
              <a:ea typeface="Arial"/>
              <a:cs typeface="Arial"/>
              <a:sym typeface="Arial"/>
            </a:endParaRPr>
          </a:p>
        </p:txBody>
      </p:sp>
      <p:sp>
        <p:nvSpPr>
          <p:cNvPr id="73" name="Google Shape;73;p15"/>
          <p:cNvSpPr txBox="1"/>
          <p:nvPr>
            <p:ph type="title"/>
          </p:nvPr>
        </p:nvSpPr>
        <p:spPr>
          <a:xfrm>
            <a:off x="131000" y="21800"/>
            <a:ext cx="11768700" cy="8037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900"/>
              <a:buFont typeface="Roboto"/>
              <a:buNone/>
              <a:defRPr b="0" i="0" sz="19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Clr>
                <a:schemeClr val="lt1"/>
              </a:buClr>
              <a:buSzPts val="1900"/>
              <a:buFont typeface="Roboto"/>
              <a:buNone/>
              <a:defRPr b="0" i="0" sz="19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1900"/>
              <a:buFont typeface="Roboto"/>
              <a:buNone/>
              <a:defRPr b="0" i="0" sz="19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1900"/>
              <a:buFont typeface="Roboto"/>
              <a:buNone/>
              <a:defRPr b="0" i="0" sz="19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1900"/>
              <a:buFont typeface="Roboto"/>
              <a:buNone/>
              <a:defRPr b="0" i="0" sz="19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1900"/>
              <a:buFont typeface="Roboto"/>
              <a:buNone/>
              <a:defRPr b="0" i="0" sz="19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1900"/>
              <a:buFont typeface="Roboto"/>
              <a:buNone/>
              <a:defRPr b="0" i="0" sz="19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1900"/>
              <a:buFont typeface="Roboto"/>
              <a:buNone/>
              <a:defRPr b="0" i="0" sz="19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1900"/>
              <a:buFont typeface="Roboto"/>
              <a:buNone/>
              <a:defRPr b="0" i="0" sz="1900" u="none" cap="none" strike="noStrike">
                <a:solidFill>
                  <a:schemeClr val="lt1"/>
                </a:solidFill>
                <a:latin typeface="Roboto"/>
                <a:ea typeface="Roboto"/>
                <a:cs typeface="Roboto"/>
                <a:sym typeface="Roboto"/>
              </a:defRPr>
            </a:lvl9pPr>
          </a:lstStyle>
          <a:p/>
        </p:txBody>
      </p:sp>
      <p:sp>
        <p:nvSpPr>
          <p:cNvPr id="74" name="Google Shape;74;p15"/>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75" name="Shape 75"/>
        <p:cNvGrpSpPr/>
        <p:nvPr/>
      </p:nvGrpSpPr>
      <p:grpSpPr>
        <a:xfrm>
          <a:off x="0" y="0"/>
          <a:ext cx="0" cy="0"/>
          <a:chOff x="0" y="0"/>
          <a:chExt cx="0" cy="0"/>
        </a:xfrm>
      </p:grpSpPr>
      <p:sp>
        <p:nvSpPr>
          <p:cNvPr id="76" name="Google Shape;76;p16"/>
          <p:cNvSpPr txBox="1"/>
          <p:nvPr/>
        </p:nvSpPr>
        <p:spPr>
          <a:xfrm flipH="1" rot="10800000">
            <a:off x="3773675" y="25"/>
            <a:ext cx="8418300" cy="6858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900"/>
              <a:buFont typeface="Arial"/>
              <a:buNone/>
            </a:pPr>
            <a:r>
              <a:t/>
            </a:r>
            <a:endParaRPr b="0" i="0" sz="1900" u="none" cap="none" strike="noStrike">
              <a:solidFill>
                <a:schemeClr val="dk1"/>
              </a:solidFill>
              <a:latin typeface="Arial"/>
              <a:ea typeface="Arial"/>
              <a:cs typeface="Arial"/>
              <a:sym typeface="Arial"/>
            </a:endParaRPr>
          </a:p>
        </p:txBody>
      </p:sp>
      <p:sp>
        <p:nvSpPr>
          <p:cNvPr id="77" name="Google Shape;77;p16"/>
          <p:cNvSpPr txBox="1"/>
          <p:nvPr>
            <p:ph type="title"/>
          </p:nvPr>
        </p:nvSpPr>
        <p:spPr>
          <a:xfrm>
            <a:off x="301437" y="477067"/>
            <a:ext cx="3744000" cy="1271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9pPr>
          </a:lstStyle>
          <a:p/>
        </p:txBody>
      </p:sp>
      <p:sp>
        <p:nvSpPr>
          <p:cNvPr id="78" name="Google Shape;78;p16"/>
          <p:cNvSpPr txBox="1"/>
          <p:nvPr>
            <p:ph idx="1" type="body"/>
          </p:nvPr>
        </p:nvSpPr>
        <p:spPr>
          <a:xfrm>
            <a:off x="301433" y="1954400"/>
            <a:ext cx="3744000" cy="4218000"/>
          </a:xfrm>
          <a:prstGeom prst="rect">
            <a:avLst/>
          </a:prstGeom>
          <a:noFill/>
          <a:ln>
            <a:noFill/>
          </a:ln>
        </p:spPr>
        <p:txBody>
          <a:bodyPr anchorCtr="0" anchor="t" bIns="91425" lIns="91425" spcFirstLastPara="1" rIns="91425" wrap="square" tIns="91425">
            <a:noAutofit/>
          </a:bodyPr>
          <a:lstStyle>
            <a:lvl1pPr indent="-304800" lvl="0" marL="457200" marR="0" algn="l">
              <a:lnSpc>
                <a:spcPct val="115000"/>
              </a:lnSpc>
              <a:spcBef>
                <a:spcPts val="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1pPr>
            <a:lvl2pPr indent="-304800" lvl="1" marL="914400" marR="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2pPr>
            <a:lvl3pPr indent="-304800" lvl="2" marL="1371600" marR="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3pPr>
            <a:lvl4pPr indent="-304800" lvl="3" marL="1828800" marR="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4pPr>
            <a:lvl5pPr indent="-304800" lvl="4" marL="2286000" marR="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5pPr>
            <a:lvl6pPr indent="-304800" lvl="5" marL="2743200" marR="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6pPr>
            <a:lvl7pPr indent="-304800" lvl="6" marL="3200400" marR="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7pPr>
            <a:lvl8pPr indent="-304800" lvl="7" marL="3657600" marR="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8pPr>
            <a:lvl9pPr indent="-304800" lvl="8" marL="4114800" marR="0" algn="l">
              <a:lnSpc>
                <a:spcPct val="115000"/>
              </a:lnSpc>
              <a:spcBef>
                <a:spcPts val="1600"/>
              </a:spcBef>
              <a:spcAft>
                <a:spcPts val="1600"/>
              </a:spcAft>
              <a:buClr>
                <a:schemeClr val="lt1"/>
              </a:buClr>
              <a:buSzPts val="1200"/>
              <a:buFont typeface="Roboto"/>
              <a:buChar char="■"/>
              <a:defRPr b="0" i="0" sz="1200" u="none" cap="none" strike="noStrike">
                <a:solidFill>
                  <a:schemeClr val="lt1"/>
                </a:solidFill>
                <a:latin typeface="Roboto"/>
                <a:ea typeface="Roboto"/>
                <a:cs typeface="Roboto"/>
                <a:sym typeface="Roboto"/>
              </a:defRPr>
            </a:lvl9pPr>
          </a:lstStyle>
          <a:p/>
        </p:txBody>
      </p:sp>
      <p:sp>
        <p:nvSpPr>
          <p:cNvPr id="79" name="Google Shape;79;p16"/>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0" name="Shape 80"/>
        <p:cNvGrpSpPr/>
        <p:nvPr/>
      </p:nvGrpSpPr>
      <p:grpSpPr>
        <a:xfrm>
          <a:off x="0" y="0"/>
          <a:ext cx="0" cy="0"/>
          <a:chOff x="0" y="0"/>
          <a:chExt cx="0" cy="0"/>
        </a:xfrm>
      </p:grpSpPr>
      <p:sp>
        <p:nvSpPr>
          <p:cNvPr id="81" name="Google Shape;81;p17"/>
          <p:cNvSpPr txBox="1"/>
          <p:nvPr>
            <p:ph type="title"/>
          </p:nvPr>
        </p:nvSpPr>
        <p:spPr>
          <a:xfrm>
            <a:off x="629200" y="984967"/>
            <a:ext cx="10962900" cy="10236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82" name="Google Shape;82;p17"/>
          <p:cNvSpPr txBox="1"/>
          <p:nvPr>
            <p:ph idx="1" type="body"/>
          </p:nvPr>
        </p:nvSpPr>
        <p:spPr>
          <a:xfrm>
            <a:off x="629200" y="2558767"/>
            <a:ext cx="10962900" cy="3613500"/>
          </a:xfrm>
          <a:prstGeom prst="rect">
            <a:avLst/>
          </a:prstGeom>
          <a:noFill/>
          <a:ln>
            <a:noFill/>
          </a:ln>
        </p:spPr>
        <p:txBody>
          <a:bodyPr anchorCtr="0" anchor="t" bIns="91425" lIns="91425" spcFirstLastPara="1" rIns="91425" wrap="square" tIns="91425">
            <a:noAutofit/>
          </a:bodyPr>
          <a:lstStyle>
            <a:lvl1pPr indent="-349250" lvl="0" marL="457200" marR="0" algn="l">
              <a:lnSpc>
                <a:spcPct val="115000"/>
              </a:lnSpc>
              <a:spcBef>
                <a:spcPts val="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1pPr>
            <a:lvl2pPr indent="-323850" lvl="1" marL="914400" marR="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2pPr>
            <a:lvl3pPr indent="-323850" lvl="2" marL="1371600" marR="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3pPr>
            <a:lvl4pPr indent="-323850" lvl="3" marL="1828800" marR="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4pPr>
            <a:lvl5pPr indent="-323850" lvl="4" marL="2286000" marR="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5pPr>
            <a:lvl6pPr indent="-323850" lvl="5" marL="2743200" marR="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6pPr>
            <a:lvl7pPr indent="-323850" lvl="6" marL="3200400" marR="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7pPr>
            <a:lvl8pPr indent="-323850" lvl="7" marL="3657600" marR="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8pPr>
            <a:lvl9pPr indent="-323850" lvl="8" marL="4114800" marR="0" algn="l">
              <a:lnSpc>
                <a:spcPct val="115000"/>
              </a:lnSpc>
              <a:spcBef>
                <a:spcPts val="1600"/>
              </a:spcBef>
              <a:spcAft>
                <a:spcPts val="1600"/>
              </a:spcAft>
              <a:buClr>
                <a:schemeClr val="lt2"/>
              </a:buClr>
              <a:buSzPts val="1500"/>
              <a:buFont typeface="Roboto"/>
              <a:buChar char="■"/>
              <a:defRPr b="0" i="0" sz="1500" u="none" cap="none" strike="noStrike">
                <a:solidFill>
                  <a:schemeClr val="lt2"/>
                </a:solidFill>
                <a:latin typeface="Roboto"/>
                <a:ea typeface="Roboto"/>
                <a:cs typeface="Roboto"/>
                <a:sym typeface="Roboto"/>
              </a:defRPr>
            </a:lvl9pPr>
          </a:lstStyle>
          <a:p/>
        </p:txBody>
      </p:sp>
      <p:sp>
        <p:nvSpPr>
          <p:cNvPr id="83" name="Google Shape;83;p17"/>
          <p:cNvSpPr txBox="1"/>
          <p:nvPr>
            <p:ph idx="10" type="dt"/>
          </p:nvPr>
        </p:nvSpPr>
        <p:spPr>
          <a:xfrm>
            <a:off x="609600" y="6356351"/>
            <a:ext cx="28449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9pPr>
          </a:lstStyle>
          <a:p/>
        </p:txBody>
      </p:sp>
      <p:sp>
        <p:nvSpPr>
          <p:cNvPr id="84" name="Google Shape;84;p17"/>
          <p:cNvSpPr txBox="1"/>
          <p:nvPr>
            <p:ph idx="11" type="ftr"/>
          </p:nvPr>
        </p:nvSpPr>
        <p:spPr>
          <a:xfrm>
            <a:off x="3556000" y="6356351"/>
            <a:ext cx="44703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9pPr>
          </a:lstStyle>
          <a:p/>
        </p:txBody>
      </p:sp>
      <p:sp>
        <p:nvSpPr>
          <p:cNvPr id="85" name="Google Shape;85;p17"/>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 name="Shape 86"/>
        <p:cNvGrpSpPr/>
        <p:nvPr/>
      </p:nvGrpSpPr>
      <p:grpSpPr>
        <a:xfrm>
          <a:off x="0" y="0"/>
          <a:ext cx="0" cy="0"/>
          <a:chOff x="0" y="0"/>
          <a:chExt cx="0" cy="0"/>
        </a:xfrm>
      </p:grpSpPr>
      <p:sp>
        <p:nvSpPr>
          <p:cNvPr id="87" name="Google Shape;87;p18"/>
          <p:cNvSpPr/>
          <p:nvPr/>
        </p:nvSpPr>
        <p:spPr>
          <a:xfrm flipH="1">
            <a:off x="10995300" y="5661233"/>
            <a:ext cx="1196700" cy="11967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900"/>
              <a:buFont typeface="Arial"/>
              <a:buNone/>
            </a:pPr>
            <a:r>
              <a:t/>
            </a:r>
            <a:endParaRPr b="0" i="0" sz="1900" u="none" cap="none" strike="noStrike">
              <a:solidFill>
                <a:schemeClr val="dk1"/>
              </a:solidFill>
              <a:latin typeface="Arial"/>
              <a:ea typeface="Arial"/>
              <a:cs typeface="Arial"/>
              <a:sym typeface="Arial"/>
            </a:endParaRPr>
          </a:p>
        </p:txBody>
      </p:sp>
      <p:sp>
        <p:nvSpPr>
          <p:cNvPr id="88" name="Google Shape;88;p18"/>
          <p:cNvSpPr/>
          <p:nvPr/>
        </p:nvSpPr>
        <p:spPr>
          <a:xfrm flipH="1">
            <a:off x="10995300" y="5661167"/>
            <a:ext cx="1196700" cy="1196700"/>
          </a:xfrm>
          <a:prstGeom prst="round1Rect">
            <a:avLst>
              <a:gd fmla="val 16667" name="adj"/>
            </a:avLst>
          </a:prstGeom>
          <a:solidFill>
            <a:schemeClr val="lt1">
              <a:alpha val="6745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900"/>
              <a:buFont typeface="Arial"/>
              <a:buNone/>
            </a:pPr>
            <a:r>
              <a:t/>
            </a:r>
            <a:endParaRPr b="0" i="0" sz="1900" u="none" cap="none" strike="noStrike">
              <a:solidFill>
                <a:schemeClr val="dk1"/>
              </a:solidFill>
              <a:latin typeface="Arial"/>
              <a:ea typeface="Arial"/>
              <a:cs typeface="Arial"/>
              <a:sym typeface="Arial"/>
            </a:endParaRPr>
          </a:p>
        </p:txBody>
      </p:sp>
      <p:sp>
        <p:nvSpPr>
          <p:cNvPr id="89" name="Google Shape;89;p18"/>
          <p:cNvSpPr txBox="1"/>
          <p:nvPr>
            <p:ph type="ctrTitle"/>
          </p:nvPr>
        </p:nvSpPr>
        <p:spPr>
          <a:xfrm>
            <a:off x="520700" y="2425700"/>
            <a:ext cx="10962900" cy="1244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9pPr>
          </a:lstStyle>
          <a:p/>
        </p:txBody>
      </p:sp>
      <p:sp>
        <p:nvSpPr>
          <p:cNvPr id="90" name="Google Shape;90;p18"/>
          <p:cNvSpPr txBox="1"/>
          <p:nvPr>
            <p:ph idx="1" type="subTitle"/>
          </p:nvPr>
        </p:nvSpPr>
        <p:spPr>
          <a:xfrm>
            <a:off x="520700" y="3718840"/>
            <a:ext cx="10962900" cy="5772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1"/>
              </a:buClr>
              <a:buSzPts val="1900"/>
              <a:buFont typeface="Roboto"/>
              <a:buNone/>
              <a:defRPr b="0" i="0" sz="19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Clr>
                <a:schemeClr val="lt1"/>
              </a:buClr>
              <a:buSzPts val="1900"/>
              <a:buFont typeface="Roboto"/>
              <a:buNone/>
              <a:defRPr b="0" i="0" sz="19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1900"/>
              <a:buFont typeface="Roboto"/>
              <a:buNone/>
              <a:defRPr b="0" i="0" sz="19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1900"/>
              <a:buFont typeface="Roboto"/>
              <a:buNone/>
              <a:defRPr b="0" i="0" sz="19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1900"/>
              <a:buFont typeface="Roboto"/>
              <a:buNone/>
              <a:defRPr b="0" i="0" sz="19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1900"/>
              <a:buFont typeface="Roboto"/>
              <a:buNone/>
              <a:defRPr b="0" i="0" sz="19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1900"/>
              <a:buFont typeface="Roboto"/>
              <a:buNone/>
              <a:defRPr b="0" i="0" sz="19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1900"/>
              <a:buFont typeface="Roboto"/>
              <a:buNone/>
              <a:defRPr b="0" i="0" sz="19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1900"/>
              <a:buFont typeface="Roboto"/>
              <a:buNone/>
              <a:defRPr b="0" i="0" sz="1900" u="none" cap="none" strike="noStrike">
                <a:solidFill>
                  <a:schemeClr val="lt1"/>
                </a:solidFill>
                <a:latin typeface="Roboto"/>
                <a:ea typeface="Roboto"/>
                <a:cs typeface="Roboto"/>
                <a:sym typeface="Roboto"/>
              </a:defRPr>
            </a:lvl9pPr>
          </a:lstStyle>
          <a:p/>
        </p:txBody>
      </p:sp>
      <p:sp>
        <p:nvSpPr>
          <p:cNvPr id="91" name="Google Shape;91;p18"/>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2" name="Shape 92"/>
        <p:cNvGrpSpPr/>
        <p:nvPr/>
      </p:nvGrpSpPr>
      <p:grpSpPr>
        <a:xfrm>
          <a:off x="0" y="0"/>
          <a:ext cx="0" cy="0"/>
          <a:chOff x="0" y="0"/>
          <a:chExt cx="0" cy="0"/>
        </a:xfrm>
      </p:grpSpPr>
      <p:sp>
        <p:nvSpPr>
          <p:cNvPr id="93" name="Google Shape;93;p19"/>
          <p:cNvSpPr txBox="1"/>
          <p:nvPr>
            <p:ph type="title"/>
          </p:nvPr>
        </p:nvSpPr>
        <p:spPr>
          <a:xfrm>
            <a:off x="614600" y="2753800"/>
            <a:ext cx="10962900" cy="1350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9pPr>
          </a:lstStyle>
          <a:p/>
        </p:txBody>
      </p:sp>
      <p:sp>
        <p:nvSpPr>
          <p:cNvPr id="94" name="Google Shape;94;p19"/>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5" name="Shape 95"/>
        <p:cNvGrpSpPr/>
        <p:nvPr/>
      </p:nvGrpSpPr>
      <p:grpSpPr>
        <a:xfrm>
          <a:off x="0" y="0"/>
          <a:ext cx="0" cy="0"/>
          <a:chOff x="0" y="0"/>
          <a:chExt cx="0" cy="0"/>
        </a:xfrm>
      </p:grpSpPr>
      <p:sp>
        <p:nvSpPr>
          <p:cNvPr id="96" name="Google Shape;96;p20"/>
          <p:cNvSpPr/>
          <p:nvPr/>
        </p:nvSpPr>
        <p:spPr>
          <a:xfrm flipH="1" rot="10800000">
            <a:off x="0" y="2247900"/>
            <a:ext cx="12192000" cy="4610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900"/>
              <a:buFont typeface="Arial"/>
              <a:buNone/>
            </a:pPr>
            <a:r>
              <a:t/>
            </a:r>
            <a:endParaRPr b="0" i="0" sz="1900" u="none" cap="none" strike="noStrike">
              <a:solidFill>
                <a:schemeClr val="dk1"/>
              </a:solidFill>
              <a:latin typeface="Arial"/>
              <a:ea typeface="Arial"/>
              <a:cs typeface="Arial"/>
              <a:sym typeface="Arial"/>
            </a:endParaRPr>
          </a:p>
        </p:txBody>
      </p:sp>
      <p:sp>
        <p:nvSpPr>
          <p:cNvPr id="97" name="Google Shape;97;p20"/>
          <p:cNvSpPr/>
          <p:nvPr/>
        </p:nvSpPr>
        <p:spPr>
          <a:xfrm>
            <a:off x="0" y="2248000"/>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900"/>
              <a:buFont typeface="Arial"/>
              <a:buNone/>
            </a:pPr>
            <a:r>
              <a:t/>
            </a:r>
            <a:endParaRPr b="0" i="0" sz="1900" u="none" cap="none" strike="noStrike">
              <a:solidFill>
                <a:schemeClr val="dk1"/>
              </a:solidFill>
              <a:latin typeface="Arial"/>
              <a:ea typeface="Arial"/>
              <a:cs typeface="Arial"/>
              <a:sym typeface="Arial"/>
            </a:endParaRPr>
          </a:p>
        </p:txBody>
      </p:sp>
      <p:sp>
        <p:nvSpPr>
          <p:cNvPr id="98" name="Google Shape;98;p20"/>
          <p:cNvSpPr txBox="1"/>
          <p:nvPr>
            <p:ph type="title"/>
          </p:nvPr>
        </p:nvSpPr>
        <p:spPr>
          <a:xfrm>
            <a:off x="629200" y="984967"/>
            <a:ext cx="10962900" cy="10236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99" name="Google Shape;99;p20"/>
          <p:cNvSpPr txBox="1"/>
          <p:nvPr>
            <p:ph idx="1" type="body"/>
          </p:nvPr>
        </p:nvSpPr>
        <p:spPr>
          <a:xfrm>
            <a:off x="629200" y="2558767"/>
            <a:ext cx="10962900" cy="3613500"/>
          </a:xfrm>
          <a:prstGeom prst="rect">
            <a:avLst/>
          </a:prstGeom>
          <a:noFill/>
          <a:ln>
            <a:noFill/>
          </a:ln>
        </p:spPr>
        <p:txBody>
          <a:bodyPr anchorCtr="0" anchor="t" bIns="91425" lIns="91425" spcFirstLastPara="1" rIns="91425" wrap="square" tIns="91425">
            <a:noAutofit/>
          </a:bodyPr>
          <a:lstStyle>
            <a:lvl1pPr indent="-349250" lvl="0" marL="457200" marR="0" algn="l">
              <a:lnSpc>
                <a:spcPct val="115000"/>
              </a:lnSpc>
              <a:spcBef>
                <a:spcPts val="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1pPr>
            <a:lvl2pPr indent="-323850" lvl="1" marL="914400" marR="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2pPr>
            <a:lvl3pPr indent="-323850" lvl="2" marL="1371600" marR="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3pPr>
            <a:lvl4pPr indent="-323850" lvl="3" marL="1828800" marR="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4pPr>
            <a:lvl5pPr indent="-323850" lvl="4" marL="2286000" marR="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5pPr>
            <a:lvl6pPr indent="-323850" lvl="5" marL="2743200" marR="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6pPr>
            <a:lvl7pPr indent="-323850" lvl="6" marL="3200400" marR="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7pPr>
            <a:lvl8pPr indent="-323850" lvl="7" marL="3657600" marR="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8pPr>
            <a:lvl9pPr indent="-323850" lvl="8" marL="4114800" marR="0" algn="l">
              <a:lnSpc>
                <a:spcPct val="115000"/>
              </a:lnSpc>
              <a:spcBef>
                <a:spcPts val="1600"/>
              </a:spcBef>
              <a:spcAft>
                <a:spcPts val="1600"/>
              </a:spcAft>
              <a:buClr>
                <a:schemeClr val="lt2"/>
              </a:buClr>
              <a:buSzPts val="1500"/>
              <a:buFont typeface="Roboto"/>
              <a:buChar char="■"/>
              <a:defRPr b="0" i="0" sz="1500" u="none" cap="none" strike="noStrike">
                <a:solidFill>
                  <a:schemeClr val="lt2"/>
                </a:solidFill>
                <a:latin typeface="Roboto"/>
                <a:ea typeface="Roboto"/>
                <a:cs typeface="Roboto"/>
                <a:sym typeface="Roboto"/>
              </a:defRPr>
            </a:lvl9pPr>
          </a:lstStyle>
          <a:p/>
        </p:txBody>
      </p:sp>
      <p:sp>
        <p:nvSpPr>
          <p:cNvPr id="100" name="Google Shape;100;p20"/>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1" name="Shape 101"/>
        <p:cNvGrpSpPr/>
        <p:nvPr/>
      </p:nvGrpSpPr>
      <p:grpSpPr>
        <a:xfrm>
          <a:off x="0" y="0"/>
          <a:ext cx="0" cy="0"/>
          <a:chOff x="0" y="0"/>
          <a:chExt cx="0" cy="0"/>
        </a:xfrm>
      </p:grpSpPr>
      <p:sp>
        <p:nvSpPr>
          <p:cNvPr id="102" name="Google Shape;102;p21"/>
          <p:cNvSpPr/>
          <p:nvPr/>
        </p:nvSpPr>
        <p:spPr>
          <a:xfrm flipH="1" rot="10800000">
            <a:off x="0" y="2247900"/>
            <a:ext cx="12192000" cy="4610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900"/>
              <a:buFont typeface="Arial"/>
              <a:buNone/>
            </a:pPr>
            <a:r>
              <a:t/>
            </a:r>
            <a:endParaRPr b="0" i="0" sz="1900" u="none" cap="none" strike="noStrike">
              <a:solidFill>
                <a:schemeClr val="dk1"/>
              </a:solidFill>
              <a:latin typeface="Arial"/>
              <a:ea typeface="Arial"/>
              <a:cs typeface="Arial"/>
              <a:sym typeface="Arial"/>
            </a:endParaRPr>
          </a:p>
        </p:txBody>
      </p:sp>
      <p:sp>
        <p:nvSpPr>
          <p:cNvPr id="103" name="Google Shape;103;p21"/>
          <p:cNvSpPr/>
          <p:nvPr/>
        </p:nvSpPr>
        <p:spPr>
          <a:xfrm>
            <a:off x="0" y="2248000"/>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900"/>
              <a:buFont typeface="Arial"/>
              <a:buNone/>
            </a:pPr>
            <a:r>
              <a:t/>
            </a:r>
            <a:endParaRPr b="0" i="0" sz="1900" u="none" cap="none" strike="noStrike">
              <a:solidFill>
                <a:schemeClr val="dk1"/>
              </a:solidFill>
              <a:latin typeface="Arial"/>
              <a:ea typeface="Arial"/>
              <a:cs typeface="Arial"/>
              <a:sym typeface="Arial"/>
            </a:endParaRPr>
          </a:p>
        </p:txBody>
      </p:sp>
      <p:sp>
        <p:nvSpPr>
          <p:cNvPr id="104" name="Google Shape;104;p21"/>
          <p:cNvSpPr txBox="1"/>
          <p:nvPr>
            <p:ph type="title"/>
          </p:nvPr>
        </p:nvSpPr>
        <p:spPr>
          <a:xfrm>
            <a:off x="629200" y="984967"/>
            <a:ext cx="10962900" cy="10236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105" name="Google Shape;105;p21"/>
          <p:cNvSpPr txBox="1"/>
          <p:nvPr>
            <p:ph idx="1" type="body"/>
          </p:nvPr>
        </p:nvSpPr>
        <p:spPr>
          <a:xfrm>
            <a:off x="629200" y="2558767"/>
            <a:ext cx="5333100" cy="3613500"/>
          </a:xfrm>
          <a:prstGeom prst="rect">
            <a:avLst/>
          </a:prstGeom>
          <a:noFill/>
          <a:ln>
            <a:noFill/>
          </a:ln>
        </p:spPr>
        <p:txBody>
          <a:bodyPr anchorCtr="0" anchor="t" bIns="91425" lIns="91425" spcFirstLastPara="1" rIns="91425" wrap="square" tIns="91425">
            <a:noAutofit/>
          </a:bodyPr>
          <a:lstStyle>
            <a:lvl1pPr indent="-323850" lvl="0" marL="457200" marR="0" algn="l">
              <a:lnSpc>
                <a:spcPct val="115000"/>
              </a:lnSpc>
              <a:spcBef>
                <a:spcPts val="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1pPr>
            <a:lvl2pPr indent="-304800" lvl="1" marL="9144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2pPr>
            <a:lvl3pPr indent="-304800" lvl="2" marL="13716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3pPr>
            <a:lvl4pPr indent="-304800" lvl="3" marL="18288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4pPr>
            <a:lvl5pPr indent="-304800" lvl="4" marL="22860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5pPr>
            <a:lvl6pPr indent="-304800" lvl="5" marL="27432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6pPr>
            <a:lvl7pPr indent="-304800" lvl="6" marL="32004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7pPr>
            <a:lvl8pPr indent="-304800" lvl="7" marL="36576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8pPr>
            <a:lvl9pPr indent="-304800" lvl="8" marL="4114800" marR="0" algn="l">
              <a:lnSpc>
                <a:spcPct val="115000"/>
              </a:lnSpc>
              <a:spcBef>
                <a:spcPts val="1600"/>
              </a:spcBef>
              <a:spcAft>
                <a:spcPts val="1600"/>
              </a:spcAft>
              <a:buClr>
                <a:schemeClr val="lt2"/>
              </a:buClr>
              <a:buSzPts val="1200"/>
              <a:buFont typeface="Roboto"/>
              <a:buChar char="■"/>
              <a:defRPr b="0" i="0" sz="1200" u="none" cap="none" strike="noStrike">
                <a:solidFill>
                  <a:schemeClr val="lt2"/>
                </a:solidFill>
                <a:latin typeface="Roboto"/>
                <a:ea typeface="Roboto"/>
                <a:cs typeface="Roboto"/>
                <a:sym typeface="Roboto"/>
              </a:defRPr>
            </a:lvl9pPr>
          </a:lstStyle>
          <a:p/>
        </p:txBody>
      </p:sp>
      <p:sp>
        <p:nvSpPr>
          <p:cNvPr id="106" name="Google Shape;106;p21"/>
          <p:cNvSpPr txBox="1"/>
          <p:nvPr>
            <p:ph idx="2" type="body"/>
          </p:nvPr>
        </p:nvSpPr>
        <p:spPr>
          <a:xfrm>
            <a:off x="6259000" y="2558767"/>
            <a:ext cx="5333100" cy="3613500"/>
          </a:xfrm>
          <a:prstGeom prst="rect">
            <a:avLst/>
          </a:prstGeom>
          <a:noFill/>
          <a:ln>
            <a:noFill/>
          </a:ln>
        </p:spPr>
        <p:txBody>
          <a:bodyPr anchorCtr="0" anchor="t" bIns="91425" lIns="91425" spcFirstLastPara="1" rIns="91425" wrap="square" tIns="91425">
            <a:noAutofit/>
          </a:bodyPr>
          <a:lstStyle>
            <a:lvl1pPr indent="-323850" lvl="0" marL="457200" marR="0" algn="l">
              <a:lnSpc>
                <a:spcPct val="115000"/>
              </a:lnSpc>
              <a:spcBef>
                <a:spcPts val="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1pPr>
            <a:lvl2pPr indent="-304800" lvl="1" marL="9144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2pPr>
            <a:lvl3pPr indent="-304800" lvl="2" marL="13716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3pPr>
            <a:lvl4pPr indent="-304800" lvl="3" marL="18288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4pPr>
            <a:lvl5pPr indent="-304800" lvl="4" marL="22860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5pPr>
            <a:lvl6pPr indent="-304800" lvl="5" marL="27432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6pPr>
            <a:lvl7pPr indent="-304800" lvl="6" marL="32004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7pPr>
            <a:lvl8pPr indent="-304800" lvl="7" marL="36576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8pPr>
            <a:lvl9pPr indent="-304800" lvl="8" marL="4114800" marR="0" algn="l">
              <a:lnSpc>
                <a:spcPct val="115000"/>
              </a:lnSpc>
              <a:spcBef>
                <a:spcPts val="1600"/>
              </a:spcBef>
              <a:spcAft>
                <a:spcPts val="1600"/>
              </a:spcAft>
              <a:buClr>
                <a:schemeClr val="lt2"/>
              </a:buClr>
              <a:buSzPts val="1200"/>
              <a:buFont typeface="Roboto"/>
              <a:buChar char="■"/>
              <a:defRPr b="0" i="0" sz="1200" u="none" cap="none" strike="noStrike">
                <a:solidFill>
                  <a:schemeClr val="lt2"/>
                </a:solidFill>
                <a:latin typeface="Roboto"/>
                <a:ea typeface="Roboto"/>
                <a:cs typeface="Roboto"/>
                <a:sym typeface="Roboto"/>
              </a:defRPr>
            </a:lvl9pPr>
          </a:lstStyle>
          <a:p/>
        </p:txBody>
      </p:sp>
      <p:sp>
        <p:nvSpPr>
          <p:cNvPr id="107" name="Google Shape;107;p21"/>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3"/>
          <p:cNvSpPr/>
          <p:nvPr/>
        </p:nvSpPr>
        <p:spPr>
          <a:xfrm flipH="1" rot="10800000">
            <a:off x="0" y="2247900"/>
            <a:ext cx="12192000" cy="46101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 name="Google Shape;17;p3"/>
          <p:cNvSpPr/>
          <p:nvPr/>
        </p:nvSpPr>
        <p:spPr>
          <a:xfrm>
            <a:off x="0" y="2248000"/>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 name="Google Shape;18;p3"/>
          <p:cNvSpPr txBox="1"/>
          <p:nvPr>
            <p:ph type="title"/>
          </p:nvPr>
        </p:nvSpPr>
        <p:spPr>
          <a:xfrm>
            <a:off x="629200" y="984967"/>
            <a:ext cx="10962900" cy="1023600"/>
          </a:xfrm>
          <a:prstGeom prst="rect">
            <a:avLst/>
          </a:prstGeom>
          <a:noFill/>
          <a:ln>
            <a:noFill/>
          </a:ln>
        </p:spPr>
        <p:txBody>
          <a:bodyPr anchorCtr="0" anchor="b" bIns="121900" lIns="121900" spcFirstLastPara="1" rIns="121900" wrap="square" tIns="121900">
            <a:noAutofit/>
          </a:bodyPr>
          <a:lstStyle>
            <a:lvl1pPr lvl="0" marR="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9pPr>
          </a:lstStyle>
          <a:p/>
        </p:txBody>
      </p:sp>
      <p:sp>
        <p:nvSpPr>
          <p:cNvPr id="19" name="Google Shape;19;p3"/>
          <p:cNvSpPr txBox="1"/>
          <p:nvPr>
            <p:ph idx="1" type="body"/>
          </p:nvPr>
        </p:nvSpPr>
        <p:spPr>
          <a:xfrm>
            <a:off x="629200" y="2558767"/>
            <a:ext cx="10962900" cy="3613500"/>
          </a:xfrm>
          <a:prstGeom prst="rect">
            <a:avLst/>
          </a:prstGeom>
          <a:noFill/>
          <a:ln>
            <a:noFill/>
          </a:ln>
        </p:spPr>
        <p:txBody>
          <a:bodyPr anchorCtr="0" anchor="t" bIns="121900" lIns="121900" spcFirstLastPara="1" rIns="121900" wrap="square" tIns="121900">
            <a:noAutofit/>
          </a:bodyPr>
          <a:lstStyle>
            <a:lvl1pPr indent="-381000" lvl="0" marL="457200" marR="0" algn="l">
              <a:lnSpc>
                <a:spcPct val="115000"/>
              </a:lnSpc>
              <a:spcBef>
                <a:spcPts val="0"/>
              </a:spcBef>
              <a:spcAft>
                <a:spcPts val="0"/>
              </a:spcAft>
              <a:buClr>
                <a:schemeClr val="lt2"/>
              </a:buClr>
              <a:buSzPts val="2400"/>
              <a:buFont typeface="Roboto"/>
              <a:buChar char="●"/>
              <a:defRPr b="0" i="0" sz="2400" u="none" cap="none" strike="noStrike">
                <a:solidFill>
                  <a:schemeClr val="lt2"/>
                </a:solidFill>
                <a:latin typeface="Roboto"/>
                <a:ea typeface="Roboto"/>
                <a:cs typeface="Roboto"/>
                <a:sym typeface="Roboto"/>
              </a:defRPr>
            </a:lvl1pPr>
            <a:lvl2pPr indent="-349250" lvl="1" marL="914400" marR="0" algn="l">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2pPr>
            <a:lvl3pPr indent="-349250" lvl="2" marL="1371600" marR="0" algn="l">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3pPr>
            <a:lvl4pPr indent="-349250" lvl="3" marL="1828800" marR="0" algn="l">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4pPr>
            <a:lvl5pPr indent="-349250" lvl="4" marL="2286000" marR="0" algn="l">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5pPr>
            <a:lvl6pPr indent="-349250" lvl="5" marL="2743200" marR="0" algn="l">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6pPr>
            <a:lvl7pPr indent="-349250" lvl="6" marL="3200400" marR="0" algn="l">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7pPr>
            <a:lvl8pPr indent="-349250" lvl="7" marL="3657600" marR="0" algn="l">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8pPr>
            <a:lvl9pPr indent="-349250" lvl="8" marL="4114800" marR="0" algn="l">
              <a:lnSpc>
                <a:spcPct val="115000"/>
              </a:lnSpc>
              <a:spcBef>
                <a:spcPts val="2100"/>
              </a:spcBef>
              <a:spcAft>
                <a:spcPts val="2100"/>
              </a:spcAft>
              <a:buClr>
                <a:schemeClr val="lt2"/>
              </a:buClr>
              <a:buSzPts val="1900"/>
              <a:buFont typeface="Roboto"/>
              <a:buChar char="■"/>
              <a:defRPr b="0" i="0" sz="1900" u="none" cap="none" strike="noStrike">
                <a:solidFill>
                  <a:schemeClr val="lt2"/>
                </a:solidFill>
                <a:latin typeface="Roboto"/>
                <a:ea typeface="Roboto"/>
                <a:cs typeface="Roboto"/>
                <a:sym typeface="Roboto"/>
              </a:defRPr>
            </a:lvl9pPr>
          </a:lstStyle>
          <a:p/>
        </p:txBody>
      </p:sp>
      <p:sp>
        <p:nvSpPr>
          <p:cNvPr id="20" name="Google Shape;20;p3"/>
          <p:cNvSpPr txBox="1"/>
          <p:nvPr>
            <p:ph idx="12" type="sldNum"/>
          </p:nvPr>
        </p:nvSpPr>
        <p:spPr>
          <a:xfrm>
            <a:off x="11364721" y="6260831"/>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08" name="Shape 108"/>
        <p:cNvGrpSpPr/>
        <p:nvPr/>
      </p:nvGrpSpPr>
      <p:grpSpPr>
        <a:xfrm>
          <a:off x="0" y="0"/>
          <a:ext cx="0" cy="0"/>
          <a:chOff x="0" y="0"/>
          <a:chExt cx="0" cy="0"/>
        </a:xfrm>
      </p:grpSpPr>
      <p:sp>
        <p:nvSpPr>
          <p:cNvPr id="109" name="Google Shape;109;p22"/>
          <p:cNvSpPr txBox="1"/>
          <p:nvPr>
            <p:ph type="title"/>
          </p:nvPr>
        </p:nvSpPr>
        <p:spPr>
          <a:xfrm>
            <a:off x="653667" y="651000"/>
            <a:ext cx="8302800" cy="5454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6000"/>
              <a:buFont typeface="Roboto"/>
              <a:buNone/>
              <a:defRPr b="0" i="0" sz="60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Clr>
                <a:schemeClr val="lt1"/>
              </a:buClr>
              <a:buSzPts val="6000"/>
              <a:buFont typeface="Roboto"/>
              <a:buNone/>
              <a:defRPr b="0" i="0" sz="60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6000"/>
              <a:buFont typeface="Roboto"/>
              <a:buNone/>
              <a:defRPr b="0" i="0" sz="60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6000"/>
              <a:buFont typeface="Roboto"/>
              <a:buNone/>
              <a:defRPr b="0" i="0" sz="60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6000"/>
              <a:buFont typeface="Roboto"/>
              <a:buNone/>
              <a:defRPr b="0" i="0" sz="60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6000"/>
              <a:buFont typeface="Roboto"/>
              <a:buNone/>
              <a:defRPr b="0" i="0" sz="60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6000"/>
              <a:buFont typeface="Roboto"/>
              <a:buNone/>
              <a:defRPr b="0" i="0" sz="60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6000"/>
              <a:buFont typeface="Roboto"/>
              <a:buNone/>
              <a:defRPr b="0" i="0" sz="60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6000"/>
              <a:buFont typeface="Roboto"/>
              <a:buNone/>
              <a:defRPr b="0" i="0" sz="6000" u="none" cap="none" strike="noStrike">
                <a:solidFill>
                  <a:schemeClr val="lt1"/>
                </a:solidFill>
                <a:latin typeface="Roboto"/>
                <a:ea typeface="Roboto"/>
                <a:cs typeface="Roboto"/>
                <a:sym typeface="Roboto"/>
              </a:defRPr>
            </a:lvl9pPr>
          </a:lstStyle>
          <a:p/>
        </p:txBody>
      </p:sp>
      <p:sp>
        <p:nvSpPr>
          <p:cNvPr id="110" name="Google Shape;110;p22"/>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11" name="Shape 111"/>
        <p:cNvGrpSpPr/>
        <p:nvPr/>
      </p:nvGrpSpPr>
      <p:grpSpPr>
        <a:xfrm>
          <a:off x="0" y="0"/>
          <a:ext cx="0" cy="0"/>
          <a:chOff x="0" y="0"/>
          <a:chExt cx="0" cy="0"/>
        </a:xfrm>
      </p:grpSpPr>
      <p:sp>
        <p:nvSpPr>
          <p:cNvPr id="112" name="Google Shape;112;p23"/>
          <p:cNvSpPr/>
          <p:nvPr/>
        </p:nvSpPr>
        <p:spPr>
          <a:xfrm flipH="1">
            <a:off x="0" y="0"/>
            <a:ext cx="6096000" cy="6858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900"/>
              <a:buFont typeface="Arial"/>
              <a:buNone/>
            </a:pPr>
            <a:r>
              <a:t/>
            </a:r>
            <a:endParaRPr b="0" i="0" sz="1900" u="none" cap="none" strike="noStrike">
              <a:solidFill>
                <a:schemeClr val="dk1"/>
              </a:solidFill>
              <a:latin typeface="Arial"/>
              <a:ea typeface="Arial"/>
              <a:cs typeface="Arial"/>
              <a:sym typeface="Arial"/>
            </a:endParaRPr>
          </a:p>
        </p:txBody>
      </p:sp>
      <p:sp>
        <p:nvSpPr>
          <p:cNvPr id="113" name="Google Shape;113;p23"/>
          <p:cNvSpPr/>
          <p:nvPr/>
        </p:nvSpPr>
        <p:spPr>
          <a:xfrm rot="5400000">
            <a:off x="2595233" y="3356900"/>
            <a:ext cx="68571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900"/>
              <a:buFont typeface="Arial"/>
              <a:buNone/>
            </a:pPr>
            <a:r>
              <a:t/>
            </a:r>
            <a:endParaRPr b="0" i="0" sz="1900" u="none" cap="none" strike="noStrike">
              <a:solidFill>
                <a:schemeClr val="dk1"/>
              </a:solidFill>
              <a:latin typeface="Arial"/>
              <a:ea typeface="Arial"/>
              <a:cs typeface="Arial"/>
              <a:sym typeface="Arial"/>
            </a:endParaRPr>
          </a:p>
        </p:txBody>
      </p:sp>
      <p:sp>
        <p:nvSpPr>
          <p:cNvPr id="114" name="Google Shape;114;p23"/>
          <p:cNvSpPr txBox="1"/>
          <p:nvPr>
            <p:ph type="title"/>
          </p:nvPr>
        </p:nvSpPr>
        <p:spPr>
          <a:xfrm>
            <a:off x="354000" y="1644233"/>
            <a:ext cx="5393700" cy="1976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dk2"/>
              </a:buClr>
              <a:buSzPts val="4300"/>
              <a:buFont typeface="Roboto"/>
              <a:buNone/>
              <a:defRPr b="0" i="0" sz="4300" u="none" cap="none" strike="noStrike">
                <a:solidFill>
                  <a:schemeClr val="dk2"/>
                </a:solidFill>
                <a:latin typeface="Roboto"/>
                <a:ea typeface="Roboto"/>
                <a:cs typeface="Roboto"/>
                <a:sym typeface="Roboto"/>
              </a:defRPr>
            </a:lvl1pPr>
            <a:lvl2pPr lvl="1" marR="0" algn="ctr">
              <a:lnSpc>
                <a:spcPct val="100000"/>
              </a:lnSpc>
              <a:spcBef>
                <a:spcPts val="0"/>
              </a:spcBef>
              <a:spcAft>
                <a:spcPts val="0"/>
              </a:spcAft>
              <a:buClr>
                <a:schemeClr val="dk2"/>
              </a:buClr>
              <a:buSzPts val="4300"/>
              <a:buFont typeface="Roboto"/>
              <a:buNone/>
              <a:defRPr b="0" i="0" sz="4300" u="none" cap="none" strike="noStrike">
                <a:solidFill>
                  <a:schemeClr val="dk2"/>
                </a:solidFill>
                <a:latin typeface="Roboto"/>
                <a:ea typeface="Roboto"/>
                <a:cs typeface="Roboto"/>
                <a:sym typeface="Roboto"/>
              </a:defRPr>
            </a:lvl2pPr>
            <a:lvl3pPr lvl="2" marR="0" algn="ctr">
              <a:lnSpc>
                <a:spcPct val="100000"/>
              </a:lnSpc>
              <a:spcBef>
                <a:spcPts val="0"/>
              </a:spcBef>
              <a:spcAft>
                <a:spcPts val="0"/>
              </a:spcAft>
              <a:buClr>
                <a:schemeClr val="dk2"/>
              </a:buClr>
              <a:buSzPts val="4300"/>
              <a:buFont typeface="Roboto"/>
              <a:buNone/>
              <a:defRPr b="0" i="0" sz="4300" u="none" cap="none" strike="noStrike">
                <a:solidFill>
                  <a:schemeClr val="dk2"/>
                </a:solidFill>
                <a:latin typeface="Roboto"/>
                <a:ea typeface="Roboto"/>
                <a:cs typeface="Roboto"/>
                <a:sym typeface="Roboto"/>
              </a:defRPr>
            </a:lvl3pPr>
            <a:lvl4pPr lvl="3" marR="0" algn="ctr">
              <a:lnSpc>
                <a:spcPct val="100000"/>
              </a:lnSpc>
              <a:spcBef>
                <a:spcPts val="0"/>
              </a:spcBef>
              <a:spcAft>
                <a:spcPts val="0"/>
              </a:spcAft>
              <a:buClr>
                <a:schemeClr val="dk2"/>
              </a:buClr>
              <a:buSzPts val="4300"/>
              <a:buFont typeface="Roboto"/>
              <a:buNone/>
              <a:defRPr b="0" i="0" sz="4300" u="none" cap="none" strike="noStrike">
                <a:solidFill>
                  <a:schemeClr val="dk2"/>
                </a:solidFill>
                <a:latin typeface="Roboto"/>
                <a:ea typeface="Roboto"/>
                <a:cs typeface="Roboto"/>
                <a:sym typeface="Roboto"/>
              </a:defRPr>
            </a:lvl4pPr>
            <a:lvl5pPr lvl="4" marR="0" algn="ctr">
              <a:lnSpc>
                <a:spcPct val="100000"/>
              </a:lnSpc>
              <a:spcBef>
                <a:spcPts val="0"/>
              </a:spcBef>
              <a:spcAft>
                <a:spcPts val="0"/>
              </a:spcAft>
              <a:buClr>
                <a:schemeClr val="dk2"/>
              </a:buClr>
              <a:buSzPts val="4300"/>
              <a:buFont typeface="Roboto"/>
              <a:buNone/>
              <a:defRPr b="0" i="0" sz="4300" u="none" cap="none" strike="noStrike">
                <a:solidFill>
                  <a:schemeClr val="dk2"/>
                </a:solidFill>
                <a:latin typeface="Roboto"/>
                <a:ea typeface="Roboto"/>
                <a:cs typeface="Roboto"/>
                <a:sym typeface="Roboto"/>
              </a:defRPr>
            </a:lvl5pPr>
            <a:lvl6pPr lvl="5" marR="0" algn="ctr">
              <a:lnSpc>
                <a:spcPct val="100000"/>
              </a:lnSpc>
              <a:spcBef>
                <a:spcPts val="0"/>
              </a:spcBef>
              <a:spcAft>
                <a:spcPts val="0"/>
              </a:spcAft>
              <a:buClr>
                <a:schemeClr val="dk2"/>
              </a:buClr>
              <a:buSzPts val="4300"/>
              <a:buFont typeface="Roboto"/>
              <a:buNone/>
              <a:defRPr b="0" i="0" sz="4300" u="none" cap="none" strike="noStrike">
                <a:solidFill>
                  <a:schemeClr val="dk2"/>
                </a:solidFill>
                <a:latin typeface="Roboto"/>
                <a:ea typeface="Roboto"/>
                <a:cs typeface="Roboto"/>
                <a:sym typeface="Roboto"/>
              </a:defRPr>
            </a:lvl6pPr>
            <a:lvl7pPr lvl="6" marR="0" algn="ctr">
              <a:lnSpc>
                <a:spcPct val="100000"/>
              </a:lnSpc>
              <a:spcBef>
                <a:spcPts val="0"/>
              </a:spcBef>
              <a:spcAft>
                <a:spcPts val="0"/>
              </a:spcAft>
              <a:buClr>
                <a:schemeClr val="dk2"/>
              </a:buClr>
              <a:buSzPts val="4300"/>
              <a:buFont typeface="Roboto"/>
              <a:buNone/>
              <a:defRPr b="0" i="0" sz="4300" u="none" cap="none" strike="noStrike">
                <a:solidFill>
                  <a:schemeClr val="dk2"/>
                </a:solidFill>
                <a:latin typeface="Roboto"/>
                <a:ea typeface="Roboto"/>
                <a:cs typeface="Roboto"/>
                <a:sym typeface="Roboto"/>
              </a:defRPr>
            </a:lvl7pPr>
            <a:lvl8pPr lvl="7" marR="0" algn="ctr">
              <a:lnSpc>
                <a:spcPct val="100000"/>
              </a:lnSpc>
              <a:spcBef>
                <a:spcPts val="0"/>
              </a:spcBef>
              <a:spcAft>
                <a:spcPts val="0"/>
              </a:spcAft>
              <a:buClr>
                <a:schemeClr val="dk2"/>
              </a:buClr>
              <a:buSzPts val="4300"/>
              <a:buFont typeface="Roboto"/>
              <a:buNone/>
              <a:defRPr b="0" i="0" sz="4300" u="none" cap="none" strike="noStrike">
                <a:solidFill>
                  <a:schemeClr val="dk2"/>
                </a:solidFill>
                <a:latin typeface="Roboto"/>
                <a:ea typeface="Roboto"/>
                <a:cs typeface="Roboto"/>
                <a:sym typeface="Roboto"/>
              </a:defRPr>
            </a:lvl8pPr>
            <a:lvl9pPr lvl="8" marR="0" algn="ctr">
              <a:lnSpc>
                <a:spcPct val="100000"/>
              </a:lnSpc>
              <a:spcBef>
                <a:spcPts val="0"/>
              </a:spcBef>
              <a:spcAft>
                <a:spcPts val="0"/>
              </a:spcAft>
              <a:buClr>
                <a:schemeClr val="dk2"/>
              </a:buClr>
              <a:buSzPts val="4300"/>
              <a:buFont typeface="Roboto"/>
              <a:buNone/>
              <a:defRPr b="0" i="0" sz="4300" u="none" cap="none" strike="noStrike">
                <a:solidFill>
                  <a:schemeClr val="dk2"/>
                </a:solidFill>
                <a:latin typeface="Roboto"/>
                <a:ea typeface="Roboto"/>
                <a:cs typeface="Roboto"/>
                <a:sym typeface="Roboto"/>
              </a:defRPr>
            </a:lvl9pPr>
          </a:lstStyle>
          <a:p/>
        </p:txBody>
      </p:sp>
      <p:sp>
        <p:nvSpPr>
          <p:cNvPr id="115" name="Google Shape;115;p23"/>
          <p:cNvSpPr txBox="1"/>
          <p:nvPr>
            <p:ph idx="1" type="subTitle"/>
          </p:nvPr>
        </p:nvSpPr>
        <p:spPr>
          <a:xfrm>
            <a:off x="354000" y="3705956"/>
            <a:ext cx="5393700" cy="16467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lt2"/>
              </a:buClr>
              <a:buSzPts val="2100"/>
              <a:buFont typeface="Roboto"/>
              <a:buNone/>
              <a:defRPr b="0" i="0" sz="2100" u="none" cap="none" strike="noStrike">
                <a:solidFill>
                  <a:schemeClr val="lt2"/>
                </a:solidFill>
                <a:latin typeface="Roboto"/>
                <a:ea typeface="Roboto"/>
                <a:cs typeface="Roboto"/>
                <a:sym typeface="Roboto"/>
              </a:defRPr>
            </a:lvl1pPr>
            <a:lvl2pPr lvl="1" marR="0" algn="ctr">
              <a:lnSpc>
                <a:spcPct val="100000"/>
              </a:lnSpc>
              <a:spcBef>
                <a:spcPts val="0"/>
              </a:spcBef>
              <a:spcAft>
                <a:spcPts val="0"/>
              </a:spcAft>
              <a:buClr>
                <a:schemeClr val="lt2"/>
              </a:buClr>
              <a:buSzPts val="2100"/>
              <a:buFont typeface="Roboto"/>
              <a:buNone/>
              <a:defRPr b="0" i="0" sz="2100" u="none" cap="none" strike="noStrike">
                <a:solidFill>
                  <a:schemeClr val="lt2"/>
                </a:solidFill>
                <a:latin typeface="Roboto"/>
                <a:ea typeface="Roboto"/>
                <a:cs typeface="Roboto"/>
                <a:sym typeface="Roboto"/>
              </a:defRPr>
            </a:lvl2pPr>
            <a:lvl3pPr lvl="2" marR="0" algn="ctr">
              <a:lnSpc>
                <a:spcPct val="100000"/>
              </a:lnSpc>
              <a:spcBef>
                <a:spcPts val="0"/>
              </a:spcBef>
              <a:spcAft>
                <a:spcPts val="0"/>
              </a:spcAft>
              <a:buClr>
                <a:schemeClr val="lt2"/>
              </a:buClr>
              <a:buSzPts val="2100"/>
              <a:buFont typeface="Roboto"/>
              <a:buNone/>
              <a:defRPr b="0" i="0" sz="2100" u="none" cap="none" strike="noStrike">
                <a:solidFill>
                  <a:schemeClr val="lt2"/>
                </a:solidFill>
                <a:latin typeface="Roboto"/>
                <a:ea typeface="Roboto"/>
                <a:cs typeface="Roboto"/>
                <a:sym typeface="Roboto"/>
              </a:defRPr>
            </a:lvl3pPr>
            <a:lvl4pPr lvl="3" marR="0" algn="ctr">
              <a:lnSpc>
                <a:spcPct val="100000"/>
              </a:lnSpc>
              <a:spcBef>
                <a:spcPts val="0"/>
              </a:spcBef>
              <a:spcAft>
                <a:spcPts val="0"/>
              </a:spcAft>
              <a:buClr>
                <a:schemeClr val="lt2"/>
              </a:buClr>
              <a:buSzPts val="2100"/>
              <a:buFont typeface="Roboto"/>
              <a:buNone/>
              <a:defRPr b="0" i="0" sz="2100" u="none" cap="none" strike="noStrike">
                <a:solidFill>
                  <a:schemeClr val="lt2"/>
                </a:solidFill>
                <a:latin typeface="Roboto"/>
                <a:ea typeface="Roboto"/>
                <a:cs typeface="Roboto"/>
                <a:sym typeface="Roboto"/>
              </a:defRPr>
            </a:lvl4pPr>
            <a:lvl5pPr lvl="4" marR="0" algn="ctr">
              <a:lnSpc>
                <a:spcPct val="100000"/>
              </a:lnSpc>
              <a:spcBef>
                <a:spcPts val="0"/>
              </a:spcBef>
              <a:spcAft>
                <a:spcPts val="0"/>
              </a:spcAft>
              <a:buClr>
                <a:schemeClr val="lt2"/>
              </a:buClr>
              <a:buSzPts val="2100"/>
              <a:buFont typeface="Roboto"/>
              <a:buNone/>
              <a:defRPr b="0" i="0" sz="2100" u="none" cap="none" strike="noStrike">
                <a:solidFill>
                  <a:schemeClr val="lt2"/>
                </a:solidFill>
                <a:latin typeface="Roboto"/>
                <a:ea typeface="Roboto"/>
                <a:cs typeface="Roboto"/>
                <a:sym typeface="Roboto"/>
              </a:defRPr>
            </a:lvl5pPr>
            <a:lvl6pPr lvl="5" marR="0" algn="ctr">
              <a:lnSpc>
                <a:spcPct val="100000"/>
              </a:lnSpc>
              <a:spcBef>
                <a:spcPts val="0"/>
              </a:spcBef>
              <a:spcAft>
                <a:spcPts val="0"/>
              </a:spcAft>
              <a:buClr>
                <a:schemeClr val="lt2"/>
              </a:buClr>
              <a:buSzPts val="2100"/>
              <a:buFont typeface="Roboto"/>
              <a:buNone/>
              <a:defRPr b="0" i="0" sz="2100" u="none" cap="none" strike="noStrike">
                <a:solidFill>
                  <a:schemeClr val="lt2"/>
                </a:solidFill>
                <a:latin typeface="Roboto"/>
                <a:ea typeface="Roboto"/>
                <a:cs typeface="Roboto"/>
                <a:sym typeface="Roboto"/>
              </a:defRPr>
            </a:lvl6pPr>
            <a:lvl7pPr lvl="6" marR="0" algn="ctr">
              <a:lnSpc>
                <a:spcPct val="100000"/>
              </a:lnSpc>
              <a:spcBef>
                <a:spcPts val="0"/>
              </a:spcBef>
              <a:spcAft>
                <a:spcPts val="0"/>
              </a:spcAft>
              <a:buClr>
                <a:schemeClr val="lt2"/>
              </a:buClr>
              <a:buSzPts val="2100"/>
              <a:buFont typeface="Roboto"/>
              <a:buNone/>
              <a:defRPr b="0" i="0" sz="2100" u="none" cap="none" strike="noStrike">
                <a:solidFill>
                  <a:schemeClr val="lt2"/>
                </a:solidFill>
                <a:latin typeface="Roboto"/>
                <a:ea typeface="Roboto"/>
                <a:cs typeface="Roboto"/>
                <a:sym typeface="Roboto"/>
              </a:defRPr>
            </a:lvl7pPr>
            <a:lvl8pPr lvl="7" marR="0" algn="ctr">
              <a:lnSpc>
                <a:spcPct val="100000"/>
              </a:lnSpc>
              <a:spcBef>
                <a:spcPts val="0"/>
              </a:spcBef>
              <a:spcAft>
                <a:spcPts val="0"/>
              </a:spcAft>
              <a:buClr>
                <a:schemeClr val="lt2"/>
              </a:buClr>
              <a:buSzPts val="2100"/>
              <a:buFont typeface="Roboto"/>
              <a:buNone/>
              <a:defRPr b="0" i="0" sz="2100" u="none" cap="none" strike="noStrike">
                <a:solidFill>
                  <a:schemeClr val="lt2"/>
                </a:solidFill>
                <a:latin typeface="Roboto"/>
                <a:ea typeface="Roboto"/>
                <a:cs typeface="Roboto"/>
                <a:sym typeface="Roboto"/>
              </a:defRPr>
            </a:lvl8pPr>
            <a:lvl9pPr lvl="8" marR="0" algn="ctr">
              <a:lnSpc>
                <a:spcPct val="100000"/>
              </a:lnSpc>
              <a:spcBef>
                <a:spcPts val="0"/>
              </a:spcBef>
              <a:spcAft>
                <a:spcPts val="0"/>
              </a:spcAft>
              <a:buClr>
                <a:schemeClr val="lt2"/>
              </a:buClr>
              <a:buSzPts val="2100"/>
              <a:buFont typeface="Roboto"/>
              <a:buNone/>
              <a:defRPr b="0" i="0" sz="2100" u="none" cap="none" strike="noStrike">
                <a:solidFill>
                  <a:schemeClr val="lt2"/>
                </a:solidFill>
                <a:latin typeface="Roboto"/>
                <a:ea typeface="Roboto"/>
                <a:cs typeface="Roboto"/>
                <a:sym typeface="Roboto"/>
              </a:defRPr>
            </a:lvl9pPr>
          </a:lstStyle>
          <a:p/>
        </p:txBody>
      </p:sp>
      <p:sp>
        <p:nvSpPr>
          <p:cNvPr id="116" name="Google Shape;116;p23"/>
          <p:cNvSpPr txBox="1"/>
          <p:nvPr>
            <p:ph idx="2" type="body"/>
          </p:nvPr>
        </p:nvSpPr>
        <p:spPr>
          <a:xfrm>
            <a:off x="6586000" y="965600"/>
            <a:ext cx="5115900" cy="4926900"/>
          </a:xfrm>
          <a:prstGeom prst="rect">
            <a:avLst/>
          </a:prstGeom>
          <a:noFill/>
          <a:ln>
            <a:noFill/>
          </a:ln>
        </p:spPr>
        <p:txBody>
          <a:bodyPr anchorCtr="0" anchor="ctr" bIns="91425" lIns="91425" spcFirstLastPara="1" rIns="91425" wrap="square" tIns="91425">
            <a:noAutofit/>
          </a:bodyPr>
          <a:lstStyle>
            <a:lvl1pPr indent="-349250" lvl="0" marL="457200" marR="0" algn="l">
              <a:lnSpc>
                <a:spcPct val="115000"/>
              </a:lnSpc>
              <a:spcBef>
                <a:spcPts val="0"/>
              </a:spcBef>
              <a:spcAft>
                <a:spcPts val="0"/>
              </a:spcAft>
              <a:buClr>
                <a:schemeClr val="lt1"/>
              </a:buClr>
              <a:buSzPts val="1900"/>
              <a:buFont typeface="Roboto"/>
              <a:buChar char="●"/>
              <a:defRPr b="0" i="0" sz="1900" u="none" cap="none" strike="noStrike">
                <a:solidFill>
                  <a:schemeClr val="lt1"/>
                </a:solidFill>
                <a:latin typeface="Roboto"/>
                <a:ea typeface="Roboto"/>
                <a:cs typeface="Roboto"/>
                <a:sym typeface="Roboto"/>
              </a:defRPr>
            </a:lvl1pPr>
            <a:lvl2pPr indent="-323850" lvl="1" marL="914400" marR="0" algn="l">
              <a:lnSpc>
                <a:spcPct val="115000"/>
              </a:lnSpc>
              <a:spcBef>
                <a:spcPts val="1600"/>
              </a:spcBef>
              <a:spcAft>
                <a:spcPts val="0"/>
              </a:spcAft>
              <a:buClr>
                <a:schemeClr val="lt1"/>
              </a:buClr>
              <a:buSzPts val="1500"/>
              <a:buFont typeface="Roboto"/>
              <a:buChar char="○"/>
              <a:defRPr b="0" i="0" sz="1500" u="none" cap="none" strike="noStrike">
                <a:solidFill>
                  <a:schemeClr val="lt1"/>
                </a:solidFill>
                <a:latin typeface="Roboto"/>
                <a:ea typeface="Roboto"/>
                <a:cs typeface="Roboto"/>
                <a:sym typeface="Roboto"/>
              </a:defRPr>
            </a:lvl2pPr>
            <a:lvl3pPr indent="-323850" lvl="2" marL="1371600" marR="0" algn="l">
              <a:lnSpc>
                <a:spcPct val="115000"/>
              </a:lnSpc>
              <a:spcBef>
                <a:spcPts val="1600"/>
              </a:spcBef>
              <a:spcAft>
                <a:spcPts val="0"/>
              </a:spcAft>
              <a:buClr>
                <a:schemeClr val="lt1"/>
              </a:buClr>
              <a:buSzPts val="1500"/>
              <a:buFont typeface="Roboto"/>
              <a:buChar char="■"/>
              <a:defRPr b="0" i="0" sz="1500" u="none" cap="none" strike="noStrike">
                <a:solidFill>
                  <a:schemeClr val="lt1"/>
                </a:solidFill>
                <a:latin typeface="Roboto"/>
                <a:ea typeface="Roboto"/>
                <a:cs typeface="Roboto"/>
                <a:sym typeface="Roboto"/>
              </a:defRPr>
            </a:lvl3pPr>
            <a:lvl4pPr indent="-323850" lvl="3" marL="1828800" marR="0" algn="l">
              <a:lnSpc>
                <a:spcPct val="115000"/>
              </a:lnSpc>
              <a:spcBef>
                <a:spcPts val="1600"/>
              </a:spcBef>
              <a:spcAft>
                <a:spcPts val="0"/>
              </a:spcAft>
              <a:buClr>
                <a:schemeClr val="lt1"/>
              </a:buClr>
              <a:buSzPts val="1500"/>
              <a:buFont typeface="Roboto"/>
              <a:buChar char="●"/>
              <a:defRPr b="0" i="0" sz="1500" u="none" cap="none" strike="noStrike">
                <a:solidFill>
                  <a:schemeClr val="lt1"/>
                </a:solidFill>
                <a:latin typeface="Roboto"/>
                <a:ea typeface="Roboto"/>
                <a:cs typeface="Roboto"/>
                <a:sym typeface="Roboto"/>
              </a:defRPr>
            </a:lvl4pPr>
            <a:lvl5pPr indent="-323850" lvl="4" marL="2286000" marR="0" algn="l">
              <a:lnSpc>
                <a:spcPct val="115000"/>
              </a:lnSpc>
              <a:spcBef>
                <a:spcPts val="1600"/>
              </a:spcBef>
              <a:spcAft>
                <a:spcPts val="0"/>
              </a:spcAft>
              <a:buClr>
                <a:schemeClr val="lt1"/>
              </a:buClr>
              <a:buSzPts val="1500"/>
              <a:buFont typeface="Roboto"/>
              <a:buChar char="○"/>
              <a:defRPr b="0" i="0" sz="1500" u="none" cap="none" strike="noStrike">
                <a:solidFill>
                  <a:schemeClr val="lt1"/>
                </a:solidFill>
                <a:latin typeface="Roboto"/>
                <a:ea typeface="Roboto"/>
                <a:cs typeface="Roboto"/>
                <a:sym typeface="Roboto"/>
              </a:defRPr>
            </a:lvl5pPr>
            <a:lvl6pPr indent="-323850" lvl="5" marL="2743200" marR="0" algn="l">
              <a:lnSpc>
                <a:spcPct val="115000"/>
              </a:lnSpc>
              <a:spcBef>
                <a:spcPts val="1600"/>
              </a:spcBef>
              <a:spcAft>
                <a:spcPts val="0"/>
              </a:spcAft>
              <a:buClr>
                <a:schemeClr val="lt1"/>
              </a:buClr>
              <a:buSzPts val="1500"/>
              <a:buFont typeface="Roboto"/>
              <a:buChar char="■"/>
              <a:defRPr b="0" i="0" sz="1500" u="none" cap="none" strike="noStrike">
                <a:solidFill>
                  <a:schemeClr val="lt1"/>
                </a:solidFill>
                <a:latin typeface="Roboto"/>
                <a:ea typeface="Roboto"/>
                <a:cs typeface="Roboto"/>
                <a:sym typeface="Roboto"/>
              </a:defRPr>
            </a:lvl6pPr>
            <a:lvl7pPr indent="-323850" lvl="6" marL="3200400" marR="0" algn="l">
              <a:lnSpc>
                <a:spcPct val="115000"/>
              </a:lnSpc>
              <a:spcBef>
                <a:spcPts val="1600"/>
              </a:spcBef>
              <a:spcAft>
                <a:spcPts val="0"/>
              </a:spcAft>
              <a:buClr>
                <a:schemeClr val="lt1"/>
              </a:buClr>
              <a:buSzPts val="1500"/>
              <a:buFont typeface="Roboto"/>
              <a:buChar char="●"/>
              <a:defRPr b="0" i="0" sz="1500" u="none" cap="none" strike="noStrike">
                <a:solidFill>
                  <a:schemeClr val="lt1"/>
                </a:solidFill>
                <a:latin typeface="Roboto"/>
                <a:ea typeface="Roboto"/>
                <a:cs typeface="Roboto"/>
                <a:sym typeface="Roboto"/>
              </a:defRPr>
            </a:lvl7pPr>
            <a:lvl8pPr indent="-323850" lvl="7" marL="3657600" marR="0" algn="l">
              <a:lnSpc>
                <a:spcPct val="115000"/>
              </a:lnSpc>
              <a:spcBef>
                <a:spcPts val="1600"/>
              </a:spcBef>
              <a:spcAft>
                <a:spcPts val="0"/>
              </a:spcAft>
              <a:buClr>
                <a:schemeClr val="lt1"/>
              </a:buClr>
              <a:buSzPts val="1500"/>
              <a:buFont typeface="Roboto"/>
              <a:buChar char="○"/>
              <a:defRPr b="0" i="0" sz="1500" u="none" cap="none" strike="noStrike">
                <a:solidFill>
                  <a:schemeClr val="lt1"/>
                </a:solidFill>
                <a:latin typeface="Roboto"/>
                <a:ea typeface="Roboto"/>
                <a:cs typeface="Roboto"/>
                <a:sym typeface="Roboto"/>
              </a:defRPr>
            </a:lvl8pPr>
            <a:lvl9pPr indent="-323850" lvl="8" marL="4114800" marR="0" algn="l">
              <a:lnSpc>
                <a:spcPct val="115000"/>
              </a:lnSpc>
              <a:spcBef>
                <a:spcPts val="1600"/>
              </a:spcBef>
              <a:spcAft>
                <a:spcPts val="1600"/>
              </a:spcAft>
              <a:buClr>
                <a:schemeClr val="lt1"/>
              </a:buClr>
              <a:buSzPts val="1500"/>
              <a:buFont typeface="Roboto"/>
              <a:buChar char="■"/>
              <a:defRPr b="0" i="0" sz="1500" u="none" cap="none" strike="noStrike">
                <a:solidFill>
                  <a:schemeClr val="lt1"/>
                </a:solidFill>
                <a:latin typeface="Roboto"/>
                <a:ea typeface="Roboto"/>
                <a:cs typeface="Roboto"/>
                <a:sym typeface="Roboto"/>
              </a:defRPr>
            </a:lvl9pPr>
          </a:lstStyle>
          <a:p/>
        </p:txBody>
      </p:sp>
      <p:sp>
        <p:nvSpPr>
          <p:cNvPr id="117" name="Google Shape;117;p23"/>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18" name="Shape 118"/>
        <p:cNvGrpSpPr/>
        <p:nvPr/>
      </p:nvGrpSpPr>
      <p:grpSpPr>
        <a:xfrm>
          <a:off x="0" y="0"/>
          <a:ext cx="0" cy="0"/>
          <a:chOff x="0" y="0"/>
          <a:chExt cx="0" cy="0"/>
        </a:xfrm>
      </p:grpSpPr>
      <p:sp>
        <p:nvSpPr>
          <p:cNvPr id="119" name="Google Shape;119;p24"/>
          <p:cNvSpPr txBox="1"/>
          <p:nvPr/>
        </p:nvSpPr>
        <p:spPr>
          <a:xfrm flipH="1" rot="10800000">
            <a:off x="0" y="-100"/>
            <a:ext cx="12192000" cy="6261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900"/>
              <a:buFont typeface="Arial"/>
              <a:buNone/>
            </a:pPr>
            <a:r>
              <a:t/>
            </a:r>
            <a:endParaRPr b="0" i="0" sz="1900" u="none" cap="none" strike="noStrike">
              <a:solidFill>
                <a:schemeClr val="dk1"/>
              </a:solidFill>
              <a:latin typeface="Arial"/>
              <a:ea typeface="Arial"/>
              <a:cs typeface="Arial"/>
              <a:sym typeface="Arial"/>
            </a:endParaRPr>
          </a:p>
        </p:txBody>
      </p:sp>
      <p:sp>
        <p:nvSpPr>
          <p:cNvPr id="120" name="Google Shape;120;p24"/>
          <p:cNvSpPr/>
          <p:nvPr/>
        </p:nvSpPr>
        <p:spPr>
          <a:xfrm flipH="1" rot="10800000">
            <a:off x="0" y="6163733"/>
            <a:ext cx="12192000" cy="987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900"/>
              <a:buFont typeface="Arial"/>
              <a:buNone/>
            </a:pPr>
            <a:r>
              <a:t/>
            </a:r>
            <a:endParaRPr b="0" i="0" sz="1900" u="none" cap="none" strike="noStrike">
              <a:solidFill>
                <a:schemeClr val="dk1"/>
              </a:solidFill>
              <a:latin typeface="Arial"/>
              <a:ea typeface="Arial"/>
              <a:cs typeface="Arial"/>
              <a:sym typeface="Arial"/>
            </a:endParaRPr>
          </a:p>
        </p:txBody>
      </p:sp>
      <p:sp>
        <p:nvSpPr>
          <p:cNvPr id="121" name="Google Shape;121;p24"/>
          <p:cNvSpPr txBox="1"/>
          <p:nvPr>
            <p:ph idx="1" type="body"/>
          </p:nvPr>
        </p:nvSpPr>
        <p:spPr>
          <a:xfrm>
            <a:off x="76200" y="6262433"/>
            <a:ext cx="11175900" cy="5955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0"/>
              </a:spcBef>
              <a:spcAft>
                <a:spcPts val="0"/>
              </a:spcAft>
              <a:buClr>
                <a:schemeClr val="lt1"/>
              </a:buClr>
              <a:buSzPts val="1200"/>
              <a:buFont typeface="Roboto"/>
              <a:buNone/>
              <a:defRPr b="0" i="0" sz="1200" u="none" cap="none" strike="noStrike">
                <a:solidFill>
                  <a:schemeClr val="lt1"/>
                </a:solidFill>
                <a:latin typeface="Roboto"/>
                <a:ea typeface="Roboto"/>
                <a:cs typeface="Roboto"/>
                <a:sym typeface="Roboto"/>
              </a:defRPr>
            </a:lvl1pPr>
            <a:lvl2pPr indent="-323850" lvl="1" marL="914400" marR="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2pPr>
            <a:lvl3pPr indent="-323850" lvl="2" marL="1371600" marR="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3pPr>
            <a:lvl4pPr indent="-323850" lvl="3" marL="1828800" marR="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4pPr>
            <a:lvl5pPr indent="-323850" lvl="4" marL="2286000" marR="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5pPr>
            <a:lvl6pPr indent="-323850" lvl="5" marL="2743200" marR="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6pPr>
            <a:lvl7pPr indent="-323850" lvl="6" marL="3200400" marR="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7pPr>
            <a:lvl8pPr indent="-323850" lvl="7" marL="3657600" marR="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8pPr>
            <a:lvl9pPr indent="-323850" lvl="8" marL="4114800" marR="0" algn="l">
              <a:lnSpc>
                <a:spcPct val="115000"/>
              </a:lnSpc>
              <a:spcBef>
                <a:spcPts val="1600"/>
              </a:spcBef>
              <a:spcAft>
                <a:spcPts val="1600"/>
              </a:spcAft>
              <a:buClr>
                <a:schemeClr val="lt2"/>
              </a:buClr>
              <a:buSzPts val="1500"/>
              <a:buFont typeface="Roboto"/>
              <a:buChar char="■"/>
              <a:defRPr b="0" i="0" sz="1500" u="none" cap="none" strike="noStrike">
                <a:solidFill>
                  <a:schemeClr val="lt2"/>
                </a:solidFill>
                <a:latin typeface="Roboto"/>
                <a:ea typeface="Roboto"/>
                <a:cs typeface="Roboto"/>
                <a:sym typeface="Roboto"/>
              </a:defRPr>
            </a:lvl9pPr>
          </a:lstStyle>
          <a:p/>
        </p:txBody>
      </p:sp>
      <p:sp>
        <p:nvSpPr>
          <p:cNvPr id="122" name="Google Shape;122;p24"/>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chemeClr val="lt1"/>
              </a:buClr>
              <a:buSzPts val="1100"/>
              <a:buFont typeface="Roboto"/>
              <a:buNone/>
              <a:defRPr b="0" i="0" sz="11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bg>
      <p:bgPr>
        <a:solidFill>
          <a:schemeClr val="accent4"/>
        </a:solidFill>
      </p:bgPr>
    </p:bg>
    <p:spTree>
      <p:nvGrpSpPr>
        <p:cNvPr id="123" name="Shape 123"/>
        <p:cNvGrpSpPr/>
        <p:nvPr/>
      </p:nvGrpSpPr>
      <p:grpSpPr>
        <a:xfrm>
          <a:off x="0" y="0"/>
          <a:ext cx="0" cy="0"/>
          <a:chOff x="0" y="0"/>
          <a:chExt cx="0" cy="0"/>
        </a:xfrm>
      </p:grpSpPr>
      <p:sp>
        <p:nvSpPr>
          <p:cNvPr id="124" name="Google Shape;124;p25"/>
          <p:cNvSpPr txBox="1"/>
          <p:nvPr>
            <p:ph type="title"/>
          </p:nvPr>
        </p:nvSpPr>
        <p:spPr>
          <a:xfrm>
            <a:off x="634000" y="1678033"/>
            <a:ext cx="10962900" cy="26181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dk2"/>
              </a:buClr>
              <a:buSzPts val="12000"/>
              <a:buFont typeface="Roboto"/>
              <a:buNone/>
              <a:defRPr b="0" i="0" sz="12000" u="none" cap="none" strike="noStrike">
                <a:solidFill>
                  <a:schemeClr val="dk2"/>
                </a:solidFill>
                <a:latin typeface="Roboto"/>
                <a:ea typeface="Roboto"/>
                <a:cs typeface="Roboto"/>
                <a:sym typeface="Roboto"/>
              </a:defRPr>
            </a:lvl1pPr>
            <a:lvl2pPr lvl="1" marR="0" algn="ctr">
              <a:lnSpc>
                <a:spcPct val="100000"/>
              </a:lnSpc>
              <a:spcBef>
                <a:spcPts val="0"/>
              </a:spcBef>
              <a:spcAft>
                <a:spcPts val="0"/>
              </a:spcAft>
              <a:buClr>
                <a:schemeClr val="dk2"/>
              </a:buClr>
              <a:buSzPts val="12000"/>
              <a:buFont typeface="Roboto"/>
              <a:buNone/>
              <a:defRPr b="0" i="0" sz="12000" u="none" cap="none" strike="noStrike">
                <a:solidFill>
                  <a:schemeClr val="dk2"/>
                </a:solidFill>
                <a:latin typeface="Roboto"/>
                <a:ea typeface="Roboto"/>
                <a:cs typeface="Roboto"/>
                <a:sym typeface="Roboto"/>
              </a:defRPr>
            </a:lvl2pPr>
            <a:lvl3pPr lvl="2" marR="0" algn="ctr">
              <a:lnSpc>
                <a:spcPct val="100000"/>
              </a:lnSpc>
              <a:spcBef>
                <a:spcPts val="0"/>
              </a:spcBef>
              <a:spcAft>
                <a:spcPts val="0"/>
              </a:spcAft>
              <a:buClr>
                <a:schemeClr val="dk2"/>
              </a:buClr>
              <a:buSzPts val="12000"/>
              <a:buFont typeface="Roboto"/>
              <a:buNone/>
              <a:defRPr b="0" i="0" sz="12000" u="none" cap="none" strike="noStrike">
                <a:solidFill>
                  <a:schemeClr val="dk2"/>
                </a:solidFill>
                <a:latin typeface="Roboto"/>
                <a:ea typeface="Roboto"/>
                <a:cs typeface="Roboto"/>
                <a:sym typeface="Roboto"/>
              </a:defRPr>
            </a:lvl3pPr>
            <a:lvl4pPr lvl="3" marR="0" algn="ctr">
              <a:lnSpc>
                <a:spcPct val="100000"/>
              </a:lnSpc>
              <a:spcBef>
                <a:spcPts val="0"/>
              </a:spcBef>
              <a:spcAft>
                <a:spcPts val="0"/>
              </a:spcAft>
              <a:buClr>
                <a:schemeClr val="dk2"/>
              </a:buClr>
              <a:buSzPts val="12000"/>
              <a:buFont typeface="Roboto"/>
              <a:buNone/>
              <a:defRPr b="0" i="0" sz="12000" u="none" cap="none" strike="noStrike">
                <a:solidFill>
                  <a:schemeClr val="dk2"/>
                </a:solidFill>
                <a:latin typeface="Roboto"/>
                <a:ea typeface="Roboto"/>
                <a:cs typeface="Roboto"/>
                <a:sym typeface="Roboto"/>
              </a:defRPr>
            </a:lvl4pPr>
            <a:lvl5pPr lvl="4" marR="0" algn="ctr">
              <a:lnSpc>
                <a:spcPct val="100000"/>
              </a:lnSpc>
              <a:spcBef>
                <a:spcPts val="0"/>
              </a:spcBef>
              <a:spcAft>
                <a:spcPts val="0"/>
              </a:spcAft>
              <a:buClr>
                <a:schemeClr val="dk2"/>
              </a:buClr>
              <a:buSzPts val="12000"/>
              <a:buFont typeface="Roboto"/>
              <a:buNone/>
              <a:defRPr b="0" i="0" sz="12000" u="none" cap="none" strike="noStrike">
                <a:solidFill>
                  <a:schemeClr val="dk2"/>
                </a:solidFill>
                <a:latin typeface="Roboto"/>
                <a:ea typeface="Roboto"/>
                <a:cs typeface="Roboto"/>
                <a:sym typeface="Roboto"/>
              </a:defRPr>
            </a:lvl5pPr>
            <a:lvl6pPr lvl="5" marR="0" algn="ctr">
              <a:lnSpc>
                <a:spcPct val="100000"/>
              </a:lnSpc>
              <a:spcBef>
                <a:spcPts val="0"/>
              </a:spcBef>
              <a:spcAft>
                <a:spcPts val="0"/>
              </a:spcAft>
              <a:buClr>
                <a:schemeClr val="dk2"/>
              </a:buClr>
              <a:buSzPts val="12000"/>
              <a:buFont typeface="Roboto"/>
              <a:buNone/>
              <a:defRPr b="0" i="0" sz="12000" u="none" cap="none" strike="noStrike">
                <a:solidFill>
                  <a:schemeClr val="dk2"/>
                </a:solidFill>
                <a:latin typeface="Roboto"/>
                <a:ea typeface="Roboto"/>
                <a:cs typeface="Roboto"/>
                <a:sym typeface="Roboto"/>
              </a:defRPr>
            </a:lvl6pPr>
            <a:lvl7pPr lvl="6" marR="0" algn="ctr">
              <a:lnSpc>
                <a:spcPct val="100000"/>
              </a:lnSpc>
              <a:spcBef>
                <a:spcPts val="0"/>
              </a:spcBef>
              <a:spcAft>
                <a:spcPts val="0"/>
              </a:spcAft>
              <a:buClr>
                <a:schemeClr val="dk2"/>
              </a:buClr>
              <a:buSzPts val="12000"/>
              <a:buFont typeface="Roboto"/>
              <a:buNone/>
              <a:defRPr b="0" i="0" sz="12000" u="none" cap="none" strike="noStrike">
                <a:solidFill>
                  <a:schemeClr val="dk2"/>
                </a:solidFill>
                <a:latin typeface="Roboto"/>
                <a:ea typeface="Roboto"/>
                <a:cs typeface="Roboto"/>
                <a:sym typeface="Roboto"/>
              </a:defRPr>
            </a:lvl7pPr>
            <a:lvl8pPr lvl="7" marR="0" algn="ctr">
              <a:lnSpc>
                <a:spcPct val="100000"/>
              </a:lnSpc>
              <a:spcBef>
                <a:spcPts val="0"/>
              </a:spcBef>
              <a:spcAft>
                <a:spcPts val="0"/>
              </a:spcAft>
              <a:buClr>
                <a:schemeClr val="dk2"/>
              </a:buClr>
              <a:buSzPts val="12000"/>
              <a:buFont typeface="Roboto"/>
              <a:buNone/>
              <a:defRPr b="0" i="0" sz="12000" u="none" cap="none" strike="noStrike">
                <a:solidFill>
                  <a:schemeClr val="dk2"/>
                </a:solidFill>
                <a:latin typeface="Roboto"/>
                <a:ea typeface="Roboto"/>
                <a:cs typeface="Roboto"/>
                <a:sym typeface="Roboto"/>
              </a:defRPr>
            </a:lvl8pPr>
            <a:lvl9pPr lvl="8" marR="0" algn="ctr">
              <a:lnSpc>
                <a:spcPct val="100000"/>
              </a:lnSpc>
              <a:spcBef>
                <a:spcPts val="0"/>
              </a:spcBef>
              <a:spcAft>
                <a:spcPts val="0"/>
              </a:spcAft>
              <a:buClr>
                <a:schemeClr val="dk2"/>
              </a:buClr>
              <a:buSzPts val="12000"/>
              <a:buFont typeface="Roboto"/>
              <a:buNone/>
              <a:defRPr b="0" i="0" sz="12000" u="none" cap="none" strike="noStrike">
                <a:solidFill>
                  <a:schemeClr val="dk2"/>
                </a:solidFill>
                <a:latin typeface="Roboto"/>
                <a:ea typeface="Roboto"/>
                <a:cs typeface="Roboto"/>
                <a:sym typeface="Roboto"/>
              </a:defRPr>
            </a:lvl9pPr>
          </a:lstStyle>
          <a:p/>
        </p:txBody>
      </p:sp>
      <p:sp>
        <p:nvSpPr>
          <p:cNvPr id="125" name="Google Shape;125;p25"/>
          <p:cNvSpPr txBox="1"/>
          <p:nvPr>
            <p:ph idx="1" type="body"/>
          </p:nvPr>
        </p:nvSpPr>
        <p:spPr>
          <a:xfrm>
            <a:off x="634000" y="4406167"/>
            <a:ext cx="10962900" cy="1734300"/>
          </a:xfrm>
          <a:prstGeom prst="rect">
            <a:avLst/>
          </a:prstGeom>
          <a:noFill/>
          <a:ln>
            <a:noFill/>
          </a:ln>
        </p:spPr>
        <p:txBody>
          <a:bodyPr anchorCtr="0" anchor="t" bIns="91425" lIns="91425" spcFirstLastPara="1" rIns="91425" wrap="square" tIns="91425">
            <a:noAutofit/>
          </a:bodyPr>
          <a:lstStyle>
            <a:lvl1pPr indent="-349250" lvl="0" marL="457200" marR="0" algn="ctr">
              <a:lnSpc>
                <a:spcPct val="115000"/>
              </a:lnSpc>
              <a:spcBef>
                <a:spcPts val="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1pPr>
            <a:lvl2pPr indent="-323850" lvl="1" marL="914400" marR="0" algn="ctr">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2pPr>
            <a:lvl3pPr indent="-323850" lvl="2" marL="1371600" marR="0" algn="ctr">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3pPr>
            <a:lvl4pPr indent="-323850" lvl="3" marL="1828800" marR="0" algn="ctr">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4pPr>
            <a:lvl5pPr indent="-323850" lvl="4" marL="2286000" marR="0" algn="ctr">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5pPr>
            <a:lvl6pPr indent="-323850" lvl="5" marL="2743200" marR="0" algn="ctr">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6pPr>
            <a:lvl7pPr indent="-323850" lvl="6" marL="3200400" marR="0" algn="ctr">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7pPr>
            <a:lvl8pPr indent="-323850" lvl="7" marL="3657600" marR="0" algn="ctr">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8pPr>
            <a:lvl9pPr indent="-323850" lvl="8" marL="4114800" marR="0" algn="ctr">
              <a:lnSpc>
                <a:spcPct val="115000"/>
              </a:lnSpc>
              <a:spcBef>
                <a:spcPts val="1600"/>
              </a:spcBef>
              <a:spcAft>
                <a:spcPts val="1600"/>
              </a:spcAft>
              <a:buClr>
                <a:schemeClr val="lt2"/>
              </a:buClr>
              <a:buSzPts val="1500"/>
              <a:buFont typeface="Roboto"/>
              <a:buChar char="■"/>
              <a:defRPr b="0" i="0" sz="1500" u="none" cap="none" strike="noStrike">
                <a:solidFill>
                  <a:schemeClr val="lt2"/>
                </a:solidFill>
                <a:latin typeface="Roboto"/>
                <a:ea typeface="Roboto"/>
                <a:cs typeface="Roboto"/>
                <a:sym typeface="Roboto"/>
              </a:defRPr>
            </a:lvl9pPr>
          </a:lstStyle>
          <a:p/>
        </p:txBody>
      </p:sp>
      <p:sp>
        <p:nvSpPr>
          <p:cNvPr id="126" name="Google Shape;126;p25"/>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7" name="Shape 127"/>
        <p:cNvGrpSpPr/>
        <p:nvPr/>
      </p:nvGrpSpPr>
      <p:grpSpPr>
        <a:xfrm>
          <a:off x="0" y="0"/>
          <a:ext cx="0" cy="0"/>
          <a:chOff x="0" y="0"/>
          <a:chExt cx="0" cy="0"/>
        </a:xfrm>
      </p:grpSpPr>
      <p:sp>
        <p:nvSpPr>
          <p:cNvPr id="128" name="Google Shape;128;p26"/>
          <p:cNvSpPr txBox="1"/>
          <p:nvPr>
            <p:ph type="title"/>
          </p:nvPr>
        </p:nvSpPr>
        <p:spPr>
          <a:xfrm>
            <a:off x="914400" y="514352"/>
            <a:ext cx="3657600" cy="1161900"/>
          </a:xfrm>
          <a:prstGeom prst="rect">
            <a:avLst/>
          </a:prstGeom>
          <a:noFill/>
          <a:ln>
            <a:noFill/>
          </a:ln>
        </p:spPr>
        <p:txBody>
          <a:bodyPr anchorCtr="0" anchor="b" bIns="91425" lIns="0" spcFirstLastPara="1" rIns="91425" wrap="square" tIns="91425">
            <a:noAutofit/>
          </a:bodyPr>
          <a:lstStyle>
            <a:lvl1pPr lvl="0" marR="0" algn="l">
              <a:lnSpc>
                <a:spcPct val="100000"/>
              </a:lnSpc>
              <a:spcBef>
                <a:spcPts val="0"/>
              </a:spcBef>
              <a:spcAft>
                <a:spcPts val="0"/>
              </a:spcAft>
              <a:buClr>
                <a:schemeClr val="lt1"/>
              </a:buClr>
              <a:buSzPts val="3200"/>
              <a:buFont typeface="Roboto"/>
              <a:buNone/>
              <a:defRPr b="0" i="0" sz="2700" u="none" cap="none" strike="noStrike">
                <a:solidFill>
                  <a:schemeClr val="lt2"/>
                </a:solidFill>
                <a:latin typeface="Arial"/>
                <a:ea typeface="Arial"/>
                <a:cs typeface="Arial"/>
                <a:sym typeface="Arial"/>
              </a:defRPr>
            </a:lvl1pPr>
            <a:lvl2pPr lvl="1"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129" name="Google Shape;129;p26"/>
          <p:cNvSpPr txBox="1"/>
          <p:nvPr>
            <p:ph idx="1" type="body"/>
          </p:nvPr>
        </p:nvSpPr>
        <p:spPr>
          <a:xfrm>
            <a:off x="914400" y="1676400"/>
            <a:ext cx="3657600" cy="4572000"/>
          </a:xfrm>
          <a:prstGeom prst="rect">
            <a:avLst/>
          </a:prstGeom>
          <a:noFill/>
          <a:ln>
            <a:noFill/>
          </a:ln>
        </p:spPr>
        <p:txBody>
          <a:bodyPr anchorCtr="0" anchor="t" bIns="91425" lIns="18275" spcFirstLastPara="1" rIns="18275" wrap="square" tIns="91425">
            <a:noAutofit/>
          </a:bodyPr>
          <a:lstStyle>
            <a:lvl1pPr indent="-228600" lvl="0" marL="457200" marR="0" algn="l">
              <a:lnSpc>
                <a:spcPct val="115000"/>
              </a:lnSpc>
              <a:spcBef>
                <a:spcPts val="0"/>
              </a:spcBef>
              <a:spcAft>
                <a:spcPts val="0"/>
              </a:spcAft>
              <a:buClr>
                <a:schemeClr val="lt2"/>
              </a:buClr>
              <a:buSzPts val="1900"/>
              <a:buFont typeface="Roboto"/>
              <a:buNone/>
              <a:defRPr b="0" i="0" sz="1500" u="none" cap="none" strike="noStrike">
                <a:solidFill>
                  <a:schemeClr val="lt2"/>
                </a:solidFill>
                <a:latin typeface="Roboto"/>
                <a:ea typeface="Roboto"/>
                <a:cs typeface="Roboto"/>
                <a:sym typeface="Roboto"/>
              </a:defRPr>
            </a:lvl1pPr>
            <a:lvl2pPr indent="-228600" lvl="1" marL="914400" marR="0" algn="l">
              <a:lnSpc>
                <a:spcPct val="115000"/>
              </a:lnSpc>
              <a:spcBef>
                <a:spcPts val="1600"/>
              </a:spcBef>
              <a:spcAft>
                <a:spcPts val="0"/>
              </a:spcAft>
              <a:buClr>
                <a:schemeClr val="lt2"/>
              </a:buClr>
              <a:buSzPts val="1500"/>
              <a:buFont typeface="Roboto"/>
              <a:buNone/>
              <a:defRPr b="0" i="0" sz="1200" u="none" cap="none" strike="noStrike">
                <a:solidFill>
                  <a:schemeClr val="lt2"/>
                </a:solidFill>
                <a:latin typeface="Roboto"/>
                <a:ea typeface="Roboto"/>
                <a:cs typeface="Roboto"/>
                <a:sym typeface="Roboto"/>
              </a:defRPr>
            </a:lvl2pPr>
            <a:lvl3pPr indent="-228600" lvl="2" marL="1371600" marR="0" algn="l">
              <a:lnSpc>
                <a:spcPct val="115000"/>
              </a:lnSpc>
              <a:spcBef>
                <a:spcPts val="1600"/>
              </a:spcBef>
              <a:spcAft>
                <a:spcPts val="0"/>
              </a:spcAft>
              <a:buClr>
                <a:schemeClr val="lt2"/>
              </a:buClr>
              <a:buSzPts val="1500"/>
              <a:buFont typeface="Roboto"/>
              <a:buNone/>
              <a:defRPr b="0" i="0" sz="1100" u="none" cap="none" strike="noStrike">
                <a:solidFill>
                  <a:schemeClr val="lt2"/>
                </a:solidFill>
                <a:latin typeface="Roboto"/>
                <a:ea typeface="Roboto"/>
                <a:cs typeface="Roboto"/>
                <a:sym typeface="Roboto"/>
              </a:defRPr>
            </a:lvl3pPr>
            <a:lvl4pPr indent="-228600" lvl="3" marL="1828800" marR="0" algn="l">
              <a:lnSpc>
                <a:spcPct val="115000"/>
              </a:lnSpc>
              <a:spcBef>
                <a:spcPts val="1600"/>
              </a:spcBef>
              <a:spcAft>
                <a:spcPts val="0"/>
              </a:spcAft>
              <a:buClr>
                <a:schemeClr val="lt2"/>
              </a:buClr>
              <a:buSzPts val="1500"/>
              <a:buFont typeface="Roboto"/>
              <a:buNone/>
              <a:defRPr b="0" i="0" sz="900" u="none" cap="none" strike="noStrike">
                <a:solidFill>
                  <a:schemeClr val="lt2"/>
                </a:solidFill>
                <a:latin typeface="Roboto"/>
                <a:ea typeface="Roboto"/>
                <a:cs typeface="Roboto"/>
                <a:sym typeface="Roboto"/>
              </a:defRPr>
            </a:lvl4pPr>
            <a:lvl5pPr indent="-228600" lvl="4" marL="2286000" marR="0" algn="l">
              <a:lnSpc>
                <a:spcPct val="115000"/>
              </a:lnSpc>
              <a:spcBef>
                <a:spcPts val="1600"/>
              </a:spcBef>
              <a:spcAft>
                <a:spcPts val="0"/>
              </a:spcAft>
              <a:buClr>
                <a:schemeClr val="lt2"/>
              </a:buClr>
              <a:buSzPts val="1500"/>
              <a:buFont typeface="Roboto"/>
              <a:buNone/>
              <a:defRPr b="0" i="0" sz="900" u="none" cap="none" strike="noStrike">
                <a:solidFill>
                  <a:schemeClr val="lt2"/>
                </a:solidFill>
                <a:latin typeface="Roboto"/>
                <a:ea typeface="Roboto"/>
                <a:cs typeface="Roboto"/>
                <a:sym typeface="Roboto"/>
              </a:defRPr>
            </a:lvl5pPr>
            <a:lvl6pPr indent="-323850" lvl="5" marL="2743200" marR="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6pPr>
            <a:lvl7pPr indent="-323850" lvl="6" marL="3200400" marR="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7pPr>
            <a:lvl8pPr indent="-323850" lvl="7" marL="3657600" marR="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8pPr>
            <a:lvl9pPr indent="-323850" lvl="8" marL="4114800" marR="0" algn="l">
              <a:lnSpc>
                <a:spcPct val="115000"/>
              </a:lnSpc>
              <a:spcBef>
                <a:spcPts val="1600"/>
              </a:spcBef>
              <a:spcAft>
                <a:spcPts val="1600"/>
              </a:spcAft>
              <a:buClr>
                <a:schemeClr val="lt2"/>
              </a:buClr>
              <a:buSzPts val="1500"/>
              <a:buFont typeface="Roboto"/>
              <a:buChar char="■"/>
              <a:defRPr b="0" i="0" sz="1500" u="none" cap="none" strike="noStrike">
                <a:solidFill>
                  <a:schemeClr val="lt2"/>
                </a:solidFill>
                <a:latin typeface="Roboto"/>
                <a:ea typeface="Roboto"/>
                <a:cs typeface="Roboto"/>
                <a:sym typeface="Roboto"/>
              </a:defRPr>
            </a:lvl9pPr>
          </a:lstStyle>
          <a:p/>
        </p:txBody>
      </p:sp>
      <p:sp>
        <p:nvSpPr>
          <p:cNvPr id="130" name="Google Shape;130;p26"/>
          <p:cNvSpPr txBox="1"/>
          <p:nvPr>
            <p:ph idx="2" type="body"/>
          </p:nvPr>
        </p:nvSpPr>
        <p:spPr>
          <a:xfrm>
            <a:off x="4766733" y="1676400"/>
            <a:ext cx="6815700" cy="4572000"/>
          </a:xfrm>
          <a:prstGeom prst="rect">
            <a:avLst/>
          </a:prstGeom>
          <a:noFill/>
          <a:ln>
            <a:noFill/>
          </a:ln>
        </p:spPr>
        <p:txBody>
          <a:bodyPr anchorCtr="0" anchor="t" bIns="91425" lIns="91425" spcFirstLastPara="1" rIns="91425" wrap="square" tIns="0">
            <a:noAutofit/>
          </a:bodyPr>
          <a:lstStyle>
            <a:lvl1pPr indent="-349250" lvl="0" marL="457200" marR="0" algn="l">
              <a:lnSpc>
                <a:spcPct val="115000"/>
              </a:lnSpc>
              <a:spcBef>
                <a:spcPts val="0"/>
              </a:spcBef>
              <a:spcAft>
                <a:spcPts val="0"/>
              </a:spcAft>
              <a:buClr>
                <a:schemeClr val="lt2"/>
              </a:buClr>
              <a:buSzPts val="1900"/>
              <a:buFont typeface="Roboto"/>
              <a:buChar char="●"/>
              <a:defRPr b="0" i="0" sz="2800" u="none" cap="none" strike="noStrike">
                <a:solidFill>
                  <a:schemeClr val="lt2"/>
                </a:solidFill>
                <a:latin typeface="Roboto"/>
                <a:ea typeface="Roboto"/>
                <a:cs typeface="Roboto"/>
                <a:sym typeface="Roboto"/>
              </a:defRPr>
            </a:lvl1pPr>
            <a:lvl2pPr indent="-323850" lvl="1" marL="914400" marR="0" algn="l">
              <a:lnSpc>
                <a:spcPct val="115000"/>
              </a:lnSpc>
              <a:spcBef>
                <a:spcPts val="1600"/>
              </a:spcBef>
              <a:spcAft>
                <a:spcPts val="0"/>
              </a:spcAft>
              <a:buClr>
                <a:schemeClr val="lt2"/>
              </a:buClr>
              <a:buSzPts val="1500"/>
              <a:buFont typeface="Roboto"/>
              <a:buChar char="○"/>
              <a:defRPr b="0" i="0" sz="2700" u="none" cap="none" strike="noStrike">
                <a:solidFill>
                  <a:schemeClr val="lt2"/>
                </a:solidFill>
                <a:latin typeface="Roboto"/>
                <a:ea typeface="Roboto"/>
                <a:cs typeface="Roboto"/>
                <a:sym typeface="Roboto"/>
              </a:defRPr>
            </a:lvl2pPr>
            <a:lvl3pPr indent="-323850" lvl="2" marL="1371600" marR="0" algn="l">
              <a:lnSpc>
                <a:spcPct val="115000"/>
              </a:lnSpc>
              <a:spcBef>
                <a:spcPts val="1600"/>
              </a:spcBef>
              <a:spcAft>
                <a:spcPts val="0"/>
              </a:spcAft>
              <a:buClr>
                <a:schemeClr val="lt2"/>
              </a:buClr>
              <a:buSzPts val="1500"/>
              <a:buFont typeface="Roboto"/>
              <a:buChar char="■"/>
              <a:defRPr b="0" i="0" sz="2400" u="none" cap="none" strike="noStrike">
                <a:solidFill>
                  <a:schemeClr val="lt2"/>
                </a:solidFill>
                <a:latin typeface="Roboto"/>
                <a:ea typeface="Roboto"/>
                <a:cs typeface="Roboto"/>
                <a:sym typeface="Roboto"/>
              </a:defRPr>
            </a:lvl3pPr>
            <a:lvl4pPr indent="-323850" lvl="3" marL="1828800" marR="0" algn="l">
              <a:lnSpc>
                <a:spcPct val="115000"/>
              </a:lnSpc>
              <a:spcBef>
                <a:spcPts val="1600"/>
              </a:spcBef>
              <a:spcAft>
                <a:spcPts val="0"/>
              </a:spcAft>
              <a:buClr>
                <a:schemeClr val="lt2"/>
              </a:buClr>
              <a:buSzPts val="1500"/>
              <a:buFont typeface="Roboto"/>
              <a:buChar char="●"/>
              <a:defRPr b="0" i="0" sz="2000" u="none" cap="none" strike="noStrike">
                <a:solidFill>
                  <a:schemeClr val="lt2"/>
                </a:solidFill>
                <a:latin typeface="Roboto"/>
                <a:ea typeface="Roboto"/>
                <a:cs typeface="Roboto"/>
                <a:sym typeface="Roboto"/>
              </a:defRPr>
            </a:lvl4pPr>
            <a:lvl5pPr indent="-323850" lvl="4" marL="2286000" marR="0" algn="l">
              <a:lnSpc>
                <a:spcPct val="115000"/>
              </a:lnSpc>
              <a:spcBef>
                <a:spcPts val="1600"/>
              </a:spcBef>
              <a:spcAft>
                <a:spcPts val="0"/>
              </a:spcAft>
              <a:buClr>
                <a:schemeClr val="lt2"/>
              </a:buClr>
              <a:buSzPts val="1500"/>
              <a:buFont typeface="Roboto"/>
              <a:buChar char="○"/>
              <a:defRPr b="0" i="0" sz="1900" u="none" cap="none" strike="noStrike">
                <a:solidFill>
                  <a:schemeClr val="lt2"/>
                </a:solidFill>
                <a:latin typeface="Roboto"/>
                <a:ea typeface="Roboto"/>
                <a:cs typeface="Roboto"/>
                <a:sym typeface="Roboto"/>
              </a:defRPr>
            </a:lvl5pPr>
            <a:lvl6pPr indent="-323850" lvl="5" marL="2743200" marR="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6pPr>
            <a:lvl7pPr indent="-323850" lvl="6" marL="3200400" marR="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7pPr>
            <a:lvl8pPr indent="-323850" lvl="7" marL="3657600" marR="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8pPr>
            <a:lvl9pPr indent="-323850" lvl="8" marL="4114800" marR="0" algn="l">
              <a:lnSpc>
                <a:spcPct val="115000"/>
              </a:lnSpc>
              <a:spcBef>
                <a:spcPts val="1600"/>
              </a:spcBef>
              <a:spcAft>
                <a:spcPts val="1600"/>
              </a:spcAft>
              <a:buClr>
                <a:schemeClr val="lt2"/>
              </a:buClr>
              <a:buSzPts val="1500"/>
              <a:buFont typeface="Roboto"/>
              <a:buChar char="■"/>
              <a:defRPr b="0" i="0" sz="1500" u="none" cap="none" strike="noStrike">
                <a:solidFill>
                  <a:schemeClr val="lt2"/>
                </a:solidFill>
                <a:latin typeface="Roboto"/>
                <a:ea typeface="Roboto"/>
                <a:cs typeface="Roboto"/>
                <a:sym typeface="Roboto"/>
              </a:defRPr>
            </a:lvl9pPr>
          </a:lstStyle>
          <a:p/>
        </p:txBody>
      </p:sp>
      <p:sp>
        <p:nvSpPr>
          <p:cNvPr id="131" name="Google Shape;131;p26"/>
          <p:cNvSpPr txBox="1"/>
          <p:nvPr>
            <p:ph idx="10" type="dt"/>
          </p:nvPr>
        </p:nvSpPr>
        <p:spPr>
          <a:xfrm>
            <a:off x="609600" y="6356351"/>
            <a:ext cx="28449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9pPr>
          </a:lstStyle>
          <a:p/>
        </p:txBody>
      </p:sp>
      <p:sp>
        <p:nvSpPr>
          <p:cNvPr id="132" name="Google Shape;132;p26"/>
          <p:cNvSpPr txBox="1"/>
          <p:nvPr>
            <p:ph idx="11" type="ftr"/>
          </p:nvPr>
        </p:nvSpPr>
        <p:spPr>
          <a:xfrm>
            <a:off x="3556000" y="6356351"/>
            <a:ext cx="44703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Arial"/>
                <a:ea typeface="Arial"/>
                <a:cs typeface="Arial"/>
                <a:sym typeface="Arial"/>
              </a:defRPr>
            </a:lvl9pPr>
          </a:lstStyle>
          <a:p/>
        </p:txBody>
      </p:sp>
      <p:sp>
        <p:nvSpPr>
          <p:cNvPr id="133" name="Google Shape;133;p26"/>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8" name="Shape 138"/>
        <p:cNvGrpSpPr/>
        <p:nvPr/>
      </p:nvGrpSpPr>
      <p:grpSpPr>
        <a:xfrm>
          <a:off x="0" y="0"/>
          <a:ext cx="0" cy="0"/>
          <a:chOff x="0" y="0"/>
          <a:chExt cx="0" cy="0"/>
        </a:xfrm>
      </p:grpSpPr>
      <p:sp>
        <p:nvSpPr>
          <p:cNvPr id="139" name="Google Shape;139;p28"/>
          <p:cNvSpPr/>
          <p:nvPr/>
        </p:nvSpPr>
        <p:spPr>
          <a:xfrm flipH="1" rot="10800000">
            <a:off x="0" y="875100"/>
            <a:ext cx="12192000" cy="5982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0" name="Google Shape;140;p28"/>
          <p:cNvSpPr/>
          <p:nvPr/>
        </p:nvSpPr>
        <p:spPr>
          <a:xfrm>
            <a:off x="0" y="875133"/>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1" name="Google Shape;141;p28"/>
          <p:cNvSpPr txBox="1"/>
          <p:nvPr>
            <p:ph type="title"/>
          </p:nvPr>
        </p:nvSpPr>
        <p:spPr>
          <a:xfrm>
            <a:off x="131000" y="21800"/>
            <a:ext cx="11768700" cy="8037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9pPr>
          </a:lstStyle>
          <a:p/>
        </p:txBody>
      </p:sp>
      <p:sp>
        <p:nvSpPr>
          <p:cNvPr id="142" name="Google Shape;142;p28"/>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3" name="Shape 143"/>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44" name="Shape 144"/>
        <p:cNvGrpSpPr/>
        <p:nvPr/>
      </p:nvGrpSpPr>
      <p:grpSpPr>
        <a:xfrm>
          <a:off x="0" y="0"/>
          <a:ext cx="0" cy="0"/>
          <a:chOff x="0" y="0"/>
          <a:chExt cx="0" cy="0"/>
        </a:xfrm>
      </p:grpSpPr>
      <p:sp>
        <p:nvSpPr>
          <p:cNvPr id="145" name="Google Shape;145;p30"/>
          <p:cNvSpPr txBox="1"/>
          <p:nvPr/>
        </p:nvSpPr>
        <p:spPr>
          <a:xfrm flipH="1" rot="10800000">
            <a:off x="4368800" y="33"/>
            <a:ext cx="7823100" cy="6858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6" name="Google Shape;146;p30"/>
          <p:cNvSpPr/>
          <p:nvPr/>
        </p:nvSpPr>
        <p:spPr>
          <a:xfrm rot="-5400000">
            <a:off x="1012250" y="3356550"/>
            <a:ext cx="6858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7" name="Google Shape;147;p30"/>
          <p:cNvSpPr txBox="1"/>
          <p:nvPr>
            <p:ph type="title"/>
          </p:nvPr>
        </p:nvSpPr>
        <p:spPr>
          <a:xfrm>
            <a:off x="301437" y="477067"/>
            <a:ext cx="3744000" cy="12711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9pPr>
          </a:lstStyle>
          <a:p/>
        </p:txBody>
      </p:sp>
      <p:sp>
        <p:nvSpPr>
          <p:cNvPr id="148" name="Google Shape;148;p30"/>
          <p:cNvSpPr txBox="1"/>
          <p:nvPr>
            <p:ph idx="1" type="body"/>
          </p:nvPr>
        </p:nvSpPr>
        <p:spPr>
          <a:xfrm>
            <a:off x="301433" y="1954400"/>
            <a:ext cx="3744000" cy="4218000"/>
          </a:xfrm>
          <a:prstGeom prst="rect">
            <a:avLst/>
          </a:prstGeom>
          <a:noFill/>
          <a:ln>
            <a:noFill/>
          </a:ln>
        </p:spPr>
        <p:txBody>
          <a:bodyPr anchorCtr="0" anchor="t" bIns="91425" lIns="91425" spcFirstLastPara="1" rIns="91425" wrap="square" tIns="91425">
            <a:noAutofit/>
          </a:bodyPr>
          <a:lstStyle>
            <a:lvl1pPr indent="-304800" lvl="0" marL="457200" marR="0" algn="l">
              <a:lnSpc>
                <a:spcPct val="115000"/>
              </a:lnSpc>
              <a:spcBef>
                <a:spcPts val="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1pPr>
            <a:lvl2pPr indent="-304800" lvl="1" marL="914400" marR="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2pPr>
            <a:lvl3pPr indent="-304800" lvl="2" marL="1371600" marR="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3pPr>
            <a:lvl4pPr indent="-304800" lvl="3" marL="1828800" marR="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4pPr>
            <a:lvl5pPr indent="-304800" lvl="4" marL="2286000" marR="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5pPr>
            <a:lvl6pPr indent="-304800" lvl="5" marL="2743200" marR="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6pPr>
            <a:lvl7pPr indent="-304800" lvl="6" marL="3200400" marR="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7pPr>
            <a:lvl8pPr indent="-304800" lvl="7" marL="3657600" marR="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8pPr>
            <a:lvl9pPr indent="-304800" lvl="8" marL="4114800" marR="0" algn="l">
              <a:lnSpc>
                <a:spcPct val="115000"/>
              </a:lnSpc>
              <a:spcBef>
                <a:spcPts val="1600"/>
              </a:spcBef>
              <a:spcAft>
                <a:spcPts val="1600"/>
              </a:spcAft>
              <a:buClr>
                <a:schemeClr val="lt1"/>
              </a:buClr>
              <a:buSzPts val="1200"/>
              <a:buFont typeface="Roboto"/>
              <a:buChar char="■"/>
              <a:defRPr b="0" i="0" sz="1200" u="none" cap="none" strike="noStrike">
                <a:solidFill>
                  <a:schemeClr val="lt1"/>
                </a:solidFill>
                <a:latin typeface="Roboto"/>
                <a:ea typeface="Roboto"/>
                <a:cs typeface="Roboto"/>
                <a:sym typeface="Roboto"/>
              </a:defRPr>
            </a:lvl9pPr>
          </a:lstStyle>
          <a:p/>
        </p:txBody>
      </p:sp>
      <p:sp>
        <p:nvSpPr>
          <p:cNvPr id="149" name="Google Shape;149;p30"/>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0" name="Shape 150"/>
        <p:cNvGrpSpPr/>
        <p:nvPr/>
      </p:nvGrpSpPr>
      <p:grpSpPr>
        <a:xfrm>
          <a:off x="0" y="0"/>
          <a:ext cx="0" cy="0"/>
          <a:chOff x="0" y="0"/>
          <a:chExt cx="0" cy="0"/>
        </a:xfrm>
      </p:grpSpPr>
      <p:sp>
        <p:nvSpPr>
          <p:cNvPr id="151" name="Google Shape;151;p31"/>
          <p:cNvSpPr/>
          <p:nvPr/>
        </p:nvSpPr>
        <p:spPr>
          <a:xfrm flipH="1">
            <a:off x="10995300" y="5661233"/>
            <a:ext cx="1196700" cy="11967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2" name="Google Shape;152;p31"/>
          <p:cNvSpPr/>
          <p:nvPr/>
        </p:nvSpPr>
        <p:spPr>
          <a:xfrm flipH="1">
            <a:off x="10995300" y="5661167"/>
            <a:ext cx="1196700" cy="1196700"/>
          </a:xfrm>
          <a:prstGeom prst="round1Rect">
            <a:avLst>
              <a:gd fmla="val 16667" name="adj"/>
            </a:avLst>
          </a:prstGeom>
          <a:solidFill>
            <a:schemeClr val="lt1">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3" name="Google Shape;153;p31"/>
          <p:cNvSpPr txBox="1"/>
          <p:nvPr>
            <p:ph type="ctrTitle"/>
          </p:nvPr>
        </p:nvSpPr>
        <p:spPr>
          <a:xfrm>
            <a:off x="520700" y="2425700"/>
            <a:ext cx="10962900" cy="1244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9pPr>
          </a:lstStyle>
          <a:p/>
        </p:txBody>
      </p:sp>
      <p:sp>
        <p:nvSpPr>
          <p:cNvPr id="154" name="Google Shape;154;p31"/>
          <p:cNvSpPr txBox="1"/>
          <p:nvPr>
            <p:ph idx="1" type="subTitle"/>
          </p:nvPr>
        </p:nvSpPr>
        <p:spPr>
          <a:xfrm>
            <a:off x="520700" y="3718840"/>
            <a:ext cx="10962900" cy="5772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9pPr>
          </a:lstStyle>
          <a:p/>
        </p:txBody>
      </p:sp>
      <p:sp>
        <p:nvSpPr>
          <p:cNvPr id="155" name="Google Shape;155;p31"/>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6" name="Shape 156"/>
        <p:cNvGrpSpPr/>
        <p:nvPr/>
      </p:nvGrpSpPr>
      <p:grpSpPr>
        <a:xfrm>
          <a:off x="0" y="0"/>
          <a:ext cx="0" cy="0"/>
          <a:chOff x="0" y="0"/>
          <a:chExt cx="0" cy="0"/>
        </a:xfrm>
      </p:grpSpPr>
      <p:sp>
        <p:nvSpPr>
          <p:cNvPr id="157" name="Google Shape;157;p32"/>
          <p:cNvSpPr txBox="1"/>
          <p:nvPr>
            <p:ph type="title"/>
          </p:nvPr>
        </p:nvSpPr>
        <p:spPr>
          <a:xfrm>
            <a:off x="614600" y="2753800"/>
            <a:ext cx="10962900" cy="1350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4200"/>
              <a:buFont typeface="Roboto"/>
              <a:buNone/>
              <a:defRPr b="0" i="0" sz="42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Clr>
                <a:schemeClr val="lt1"/>
              </a:buClr>
              <a:buSzPts val="4200"/>
              <a:buFont typeface="Roboto"/>
              <a:buNone/>
              <a:defRPr b="0" i="0" sz="42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4200"/>
              <a:buFont typeface="Roboto"/>
              <a:buNone/>
              <a:defRPr b="0" i="0" sz="42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4200"/>
              <a:buFont typeface="Roboto"/>
              <a:buNone/>
              <a:defRPr b="0" i="0" sz="42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4200"/>
              <a:buFont typeface="Roboto"/>
              <a:buNone/>
              <a:defRPr b="0" i="0" sz="42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4200"/>
              <a:buFont typeface="Roboto"/>
              <a:buNone/>
              <a:defRPr b="0" i="0" sz="42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4200"/>
              <a:buFont typeface="Roboto"/>
              <a:buNone/>
              <a:defRPr b="0" i="0" sz="42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4200"/>
              <a:buFont typeface="Roboto"/>
              <a:buNone/>
              <a:defRPr b="0" i="0" sz="42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4200"/>
              <a:buFont typeface="Roboto"/>
              <a:buNone/>
              <a:defRPr b="0" i="0" sz="4200" u="none" cap="none" strike="noStrike">
                <a:solidFill>
                  <a:schemeClr val="lt1"/>
                </a:solidFill>
                <a:latin typeface="Roboto"/>
                <a:ea typeface="Roboto"/>
                <a:cs typeface="Roboto"/>
                <a:sym typeface="Roboto"/>
              </a:defRPr>
            </a:lvl9pPr>
          </a:lstStyle>
          <a:p/>
        </p:txBody>
      </p:sp>
      <p:sp>
        <p:nvSpPr>
          <p:cNvPr id="158" name="Google Shape;158;p32"/>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 name="Shape 21"/>
        <p:cNvGrpSpPr/>
        <p:nvPr/>
      </p:nvGrpSpPr>
      <p:grpSpPr>
        <a:xfrm>
          <a:off x="0" y="0"/>
          <a:ext cx="0" cy="0"/>
          <a:chOff x="0" y="0"/>
          <a:chExt cx="0" cy="0"/>
        </a:xfrm>
      </p:grpSpPr>
      <p:sp>
        <p:nvSpPr>
          <p:cNvPr id="22" name="Google Shape;22;p4"/>
          <p:cNvSpPr txBox="1"/>
          <p:nvPr/>
        </p:nvSpPr>
        <p:spPr>
          <a:xfrm flipH="1" rot="10800000">
            <a:off x="3719300" y="33"/>
            <a:ext cx="8472300" cy="68580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 name="Google Shape;23;p4"/>
          <p:cNvSpPr txBox="1"/>
          <p:nvPr>
            <p:ph type="title"/>
          </p:nvPr>
        </p:nvSpPr>
        <p:spPr>
          <a:xfrm>
            <a:off x="301437" y="477067"/>
            <a:ext cx="3744000" cy="1271100"/>
          </a:xfrm>
          <a:prstGeom prst="rect">
            <a:avLst/>
          </a:prstGeom>
          <a:noFill/>
          <a:ln>
            <a:noFill/>
          </a:ln>
        </p:spPr>
        <p:txBody>
          <a:bodyPr anchorCtr="0" anchor="b" bIns="121900" lIns="121900" spcFirstLastPara="1" rIns="121900" wrap="square" tIns="121900">
            <a:noAutofit/>
          </a:bodyPr>
          <a:lstStyle>
            <a:lvl1pPr lvl="0"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4" name="Google Shape;24;p4"/>
          <p:cNvSpPr txBox="1"/>
          <p:nvPr>
            <p:ph idx="12" type="sldNum"/>
          </p:nvPr>
        </p:nvSpPr>
        <p:spPr>
          <a:xfrm>
            <a:off x="11364721" y="6260831"/>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9" name="Shape 159"/>
        <p:cNvGrpSpPr/>
        <p:nvPr/>
      </p:nvGrpSpPr>
      <p:grpSpPr>
        <a:xfrm>
          <a:off x="0" y="0"/>
          <a:ext cx="0" cy="0"/>
          <a:chOff x="0" y="0"/>
          <a:chExt cx="0" cy="0"/>
        </a:xfrm>
      </p:grpSpPr>
      <p:sp>
        <p:nvSpPr>
          <p:cNvPr id="160" name="Google Shape;160;p33"/>
          <p:cNvSpPr/>
          <p:nvPr/>
        </p:nvSpPr>
        <p:spPr>
          <a:xfrm flipH="1" rot="10800000">
            <a:off x="0" y="2247900"/>
            <a:ext cx="12192000" cy="4610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1" name="Google Shape;161;p33"/>
          <p:cNvSpPr/>
          <p:nvPr/>
        </p:nvSpPr>
        <p:spPr>
          <a:xfrm>
            <a:off x="0" y="2248000"/>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2" name="Google Shape;162;p33"/>
          <p:cNvSpPr txBox="1"/>
          <p:nvPr>
            <p:ph type="title"/>
          </p:nvPr>
        </p:nvSpPr>
        <p:spPr>
          <a:xfrm>
            <a:off x="629200" y="984967"/>
            <a:ext cx="10962900" cy="10236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163" name="Google Shape;163;p33"/>
          <p:cNvSpPr txBox="1"/>
          <p:nvPr>
            <p:ph idx="1" type="body"/>
          </p:nvPr>
        </p:nvSpPr>
        <p:spPr>
          <a:xfrm>
            <a:off x="629200" y="2558767"/>
            <a:ext cx="10962900" cy="36135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164" name="Google Shape;164;p33"/>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5" name="Shape 165"/>
        <p:cNvGrpSpPr/>
        <p:nvPr/>
      </p:nvGrpSpPr>
      <p:grpSpPr>
        <a:xfrm>
          <a:off x="0" y="0"/>
          <a:ext cx="0" cy="0"/>
          <a:chOff x="0" y="0"/>
          <a:chExt cx="0" cy="0"/>
        </a:xfrm>
      </p:grpSpPr>
      <p:sp>
        <p:nvSpPr>
          <p:cNvPr id="166" name="Google Shape;166;p34"/>
          <p:cNvSpPr/>
          <p:nvPr/>
        </p:nvSpPr>
        <p:spPr>
          <a:xfrm flipH="1" rot="10800000">
            <a:off x="0" y="2247900"/>
            <a:ext cx="12192000" cy="4610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7" name="Google Shape;167;p34"/>
          <p:cNvSpPr/>
          <p:nvPr/>
        </p:nvSpPr>
        <p:spPr>
          <a:xfrm>
            <a:off x="0" y="2248000"/>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8" name="Google Shape;168;p34"/>
          <p:cNvSpPr txBox="1"/>
          <p:nvPr>
            <p:ph type="title"/>
          </p:nvPr>
        </p:nvSpPr>
        <p:spPr>
          <a:xfrm>
            <a:off x="629200" y="984967"/>
            <a:ext cx="10962900" cy="10236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169" name="Google Shape;169;p34"/>
          <p:cNvSpPr txBox="1"/>
          <p:nvPr>
            <p:ph idx="1" type="body"/>
          </p:nvPr>
        </p:nvSpPr>
        <p:spPr>
          <a:xfrm>
            <a:off x="629200" y="2558767"/>
            <a:ext cx="5333100" cy="36135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1pPr>
            <a:lvl2pPr indent="-304800" lvl="1" marL="9144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2pPr>
            <a:lvl3pPr indent="-304800" lvl="2" marL="13716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3pPr>
            <a:lvl4pPr indent="-304800" lvl="3" marL="18288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4pPr>
            <a:lvl5pPr indent="-304800" lvl="4" marL="22860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5pPr>
            <a:lvl6pPr indent="-304800" lvl="5" marL="27432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6pPr>
            <a:lvl7pPr indent="-304800" lvl="6" marL="32004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7pPr>
            <a:lvl8pPr indent="-304800" lvl="7" marL="36576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8pPr>
            <a:lvl9pPr indent="-304800" lvl="8" marL="4114800" marR="0" algn="l">
              <a:lnSpc>
                <a:spcPct val="115000"/>
              </a:lnSpc>
              <a:spcBef>
                <a:spcPts val="1600"/>
              </a:spcBef>
              <a:spcAft>
                <a:spcPts val="1600"/>
              </a:spcAft>
              <a:buClr>
                <a:schemeClr val="lt2"/>
              </a:buClr>
              <a:buSzPts val="1200"/>
              <a:buFont typeface="Roboto"/>
              <a:buChar char="■"/>
              <a:defRPr b="0" i="0" sz="1200" u="none" cap="none" strike="noStrike">
                <a:solidFill>
                  <a:schemeClr val="lt2"/>
                </a:solidFill>
                <a:latin typeface="Roboto"/>
                <a:ea typeface="Roboto"/>
                <a:cs typeface="Roboto"/>
                <a:sym typeface="Roboto"/>
              </a:defRPr>
            </a:lvl9pPr>
          </a:lstStyle>
          <a:p/>
        </p:txBody>
      </p:sp>
      <p:sp>
        <p:nvSpPr>
          <p:cNvPr id="170" name="Google Shape;170;p34"/>
          <p:cNvSpPr txBox="1"/>
          <p:nvPr>
            <p:ph idx="2" type="body"/>
          </p:nvPr>
        </p:nvSpPr>
        <p:spPr>
          <a:xfrm>
            <a:off x="6259000" y="2558767"/>
            <a:ext cx="5333100" cy="36135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1pPr>
            <a:lvl2pPr indent="-304800" lvl="1" marL="9144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2pPr>
            <a:lvl3pPr indent="-304800" lvl="2" marL="13716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3pPr>
            <a:lvl4pPr indent="-304800" lvl="3" marL="18288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4pPr>
            <a:lvl5pPr indent="-304800" lvl="4" marL="22860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5pPr>
            <a:lvl6pPr indent="-304800" lvl="5" marL="27432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6pPr>
            <a:lvl7pPr indent="-304800" lvl="6" marL="32004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7pPr>
            <a:lvl8pPr indent="-304800" lvl="7" marL="3657600" marR="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8pPr>
            <a:lvl9pPr indent="-304800" lvl="8" marL="4114800" marR="0" algn="l">
              <a:lnSpc>
                <a:spcPct val="115000"/>
              </a:lnSpc>
              <a:spcBef>
                <a:spcPts val="1600"/>
              </a:spcBef>
              <a:spcAft>
                <a:spcPts val="1600"/>
              </a:spcAft>
              <a:buClr>
                <a:schemeClr val="lt2"/>
              </a:buClr>
              <a:buSzPts val="1200"/>
              <a:buFont typeface="Roboto"/>
              <a:buChar char="■"/>
              <a:defRPr b="0" i="0" sz="1200" u="none" cap="none" strike="noStrike">
                <a:solidFill>
                  <a:schemeClr val="lt2"/>
                </a:solidFill>
                <a:latin typeface="Roboto"/>
                <a:ea typeface="Roboto"/>
                <a:cs typeface="Roboto"/>
                <a:sym typeface="Roboto"/>
              </a:defRPr>
            </a:lvl9pPr>
          </a:lstStyle>
          <a:p/>
        </p:txBody>
      </p:sp>
      <p:sp>
        <p:nvSpPr>
          <p:cNvPr id="171" name="Google Shape;171;p34"/>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72" name="Shape 172"/>
        <p:cNvGrpSpPr/>
        <p:nvPr/>
      </p:nvGrpSpPr>
      <p:grpSpPr>
        <a:xfrm>
          <a:off x="0" y="0"/>
          <a:ext cx="0" cy="0"/>
          <a:chOff x="0" y="0"/>
          <a:chExt cx="0" cy="0"/>
        </a:xfrm>
      </p:grpSpPr>
      <p:sp>
        <p:nvSpPr>
          <p:cNvPr id="173" name="Google Shape;173;p35"/>
          <p:cNvSpPr txBox="1"/>
          <p:nvPr>
            <p:ph type="title"/>
          </p:nvPr>
        </p:nvSpPr>
        <p:spPr>
          <a:xfrm>
            <a:off x="653667" y="651000"/>
            <a:ext cx="8302800" cy="5454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6000"/>
              <a:buFont typeface="Roboto"/>
              <a:buNone/>
              <a:defRPr b="0" i="0" sz="60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Clr>
                <a:schemeClr val="lt1"/>
              </a:buClr>
              <a:buSzPts val="6000"/>
              <a:buFont typeface="Roboto"/>
              <a:buNone/>
              <a:defRPr b="0" i="0" sz="60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6000"/>
              <a:buFont typeface="Roboto"/>
              <a:buNone/>
              <a:defRPr b="0" i="0" sz="60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6000"/>
              <a:buFont typeface="Roboto"/>
              <a:buNone/>
              <a:defRPr b="0" i="0" sz="60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6000"/>
              <a:buFont typeface="Roboto"/>
              <a:buNone/>
              <a:defRPr b="0" i="0" sz="60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6000"/>
              <a:buFont typeface="Roboto"/>
              <a:buNone/>
              <a:defRPr b="0" i="0" sz="60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6000"/>
              <a:buFont typeface="Roboto"/>
              <a:buNone/>
              <a:defRPr b="0" i="0" sz="60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6000"/>
              <a:buFont typeface="Roboto"/>
              <a:buNone/>
              <a:defRPr b="0" i="0" sz="60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6000"/>
              <a:buFont typeface="Roboto"/>
              <a:buNone/>
              <a:defRPr b="0" i="0" sz="6000" u="none" cap="none" strike="noStrike">
                <a:solidFill>
                  <a:schemeClr val="lt1"/>
                </a:solidFill>
                <a:latin typeface="Roboto"/>
                <a:ea typeface="Roboto"/>
                <a:cs typeface="Roboto"/>
                <a:sym typeface="Roboto"/>
              </a:defRPr>
            </a:lvl9pPr>
          </a:lstStyle>
          <a:p/>
        </p:txBody>
      </p:sp>
      <p:sp>
        <p:nvSpPr>
          <p:cNvPr id="174" name="Google Shape;174;p35"/>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75" name="Shape 175"/>
        <p:cNvGrpSpPr/>
        <p:nvPr/>
      </p:nvGrpSpPr>
      <p:grpSpPr>
        <a:xfrm>
          <a:off x="0" y="0"/>
          <a:ext cx="0" cy="0"/>
          <a:chOff x="0" y="0"/>
          <a:chExt cx="0" cy="0"/>
        </a:xfrm>
      </p:grpSpPr>
      <p:sp>
        <p:nvSpPr>
          <p:cNvPr id="176" name="Google Shape;176;p36"/>
          <p:cNvSpPr/>
          <p:nvPr/>
        </p:nvSpPr>
        <p:spPr>
          <a:xfrm flipH="1">
            <a:off x="0" y="0"/>
            <a:ext cx="6096000" cy="6858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7" name="Google Shape;177;p36"/>
          <p:cNvSpPr/>
          <p:nvPr/>
        </p:nvSpPr>
        <p:spPr>
          <a:xfrm rot="5400000">
            <a:off x="2595233" y="3356900"/>
            <a:ext cx="68571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78" name="Google Shape;178;p36"/>
          <p:cNvSpPr txBox="1"/>
          <p:nvPr>
            <p:ph type="title"/>
          </p:nvPr>
        </p:nvSpPr>
        <p:spPr>
          <a:xfrm>
            <a:off x="354000" y="1644233"/>
            <a:ext cx="5393700" cy="19764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dk2"/>
              </a:buClr>
              <a:buSzPts val="4200"/>
              <a:buFont typeface="Roboto"/>
              <a:buNone/>
              <a:defRPr b="0" i="0" sz="4200" u="none" cap="none" strike="noStrike">
                <a:solidFill>
                  <a:schemeClr val="dk2"/>
                </a:solidFill>
                <a:latin typeface="Roboto"/>
                <a:ea typeface="Roboto"/>
                <a:cs typeface="Roboto"/>
                <a:sym typeface="Roboto"/>
              </a:defRPr>
            </a:lvl1pPr>
            <a:lvl2pPr lvl="1" marR="0" algn="ctr">
              <a:lnSpc>
                <a:spcPct val="100000"/>
              </a:lnSpc>
              <a:spcBef>
                <a:spcPts val="0"/>
              </a:spcBef>
              <a:spcAft>
                <a:spcPts val="0"/>
              </a:spcAft>
              <a:buClr>
                <a:schemeClr val="dk2"/>
              </a:buClr>
              <a:buSzPts val="4200"/>
              <a:buFont typeface="Roboto"/>
              <a:buNone/>
              <a:defRPr b="0" i="0" sz="4200" u="none" cap="none" strike="noStrike">
                <a:solidFill>
                  <a:schemeClr val="dk2"/>
                </a:solidFill>
                <a:latin typeface="Roboto"/>
                <a:ea typeface="Roboto"/>
                <a:cs typeface="Roboto"/>
                <a:sym typeface="Roboto"/>
              </a:defRPr>
            </a:lvl2pPr>
            <a:lvl3pPr lvl="2" marR="0" algn="ctr">
              <a:lnSpc>
                <a:spcPct val="100000"/>
              </a:lnSpc>
              <a:spcBef>
                <a:spcPts val="0"/>
              </a:spcBef>
              <a:spcAft>
                <a:spcPts val="0"/>
              </a:spcAft>
              <a:buClr>
                <a:schemeClr val="dk2"/>
              </a:buClr>
              <a:buSzPts val="4200"/>
              <a:buFont typeface="Roboto"/>
              <a:buNone/>
              <a:defRPr b="0" i="0" sz="4200" u="none" cap="none" strike="noStrike">
                <a:solidFill>
                  <a:schemeClr val="dk2"/>
                </a:solidFill>
                <a:latin typeface="Roboto"/>
                <a:ea typeface="Roboto"/>
                <a:cs typeface="Roboto"/>
                <a:sym typeface="Roboto"/>
              </a:defRPr>
            </a:lvl3pPr>
            <a:lvl4pPr lvl="3" marR="0" algn="ctr">
              <a:lnSpc>
                <a:spcPct val="100000"/>
              </a:lnSpc>
              <a:spcBef>
                <a:spcPts val="0"/>
              </a:spcBef>
              <a:spcAft>
                <a:spcPts val="0"/>
              </a:spcAft>
              <a:buClr>
                <a:schemeClr val="dk2"/>
              </a:buClr>
              <a:buSzPts val="4200"/>
              <a:buFont typeface="Roboto"/>
              <a:buNone/>
              <a:defRPr b="0" i="0" sz="4200" u="none" cap="none" strike="noStrike">
                <a:solidFill>
                  <a:schemeClr val="dk2"/>
                </a:solidFill>
                <a:latin typeface="Roboto"/>
                <a:ea typeface="Roboto"/>
                <a:cs typeface="Roboto"/>
                <a:sym typeface="Roboto"/>
              </a:defRPr>
            </a:lvl4pPr>
            <a:lvl5pPr lvl="4" marR="0" algn="ctr">
              <a:lnSpc>
                <a:spcPct val="100000"/>
              </a:lnSpc>
              <a:spcBef>
                <a:spcPts val="0"/>
              </a:spcBef>
              <a:spcAft>
                <a:spcPts val="0"/>
              </a:spcAft>
              <a:buClr>
                <a:schemeClr val="dk2"/>
              </a:buClr>
              <a:buSzPts val="4200"/>
              <a:buFont typeface="Roboto"/>
              <a:buNone/>
              <a:defRPr b="0" i="0" sz="4200" u="none" cap="none" strike="noStrike">
                <a:solidFill>
                  <a:schemeClr val="dk2"/>
                </a:solidFill>
                <a:latin typeface="Roboto"/>
                <a:ea typeface="Roboto"/>
                <a:cs typeface="Roboto"/>
                <a:sym typeface="Roboto"/>
              </a:defRPr>
            </a:lvl5pPr>
            <a:lvl6pPr lvl="5" marR="0" algn="ctr">
              <a:lnSpc>
                <a:spcPct val="100000"/>
              </a:lnSpc>
              <a:spcBef>
                <a:spcPts val="0"/>
              </a:spcBef>
              <a:spcAft>
                <a:spcPts val="0"/>
              </a:spcAft>
              <a:buClr>
                <a:schemeClr val="dk2"/>
              </a:buClr>
              <a:buSzPts val="4200"/>
              <a:buFont typeface="Roboto"/>
              <a:buNone/>
              <a:defRPr b="0" i="0" sz="4200" u="none" cap="none" strike="noStrike">
                <a:solidFill>
                  <a:schemeClr val="dk2"/>
                </a:solidFill>
                <a:latin typeface="Roboto"/>
                <a:ea typeface="Roboto"/>
                <a:cs typeface="Roboto"/>
                <a:sym typeface="Roboto"/>
              </a:defRPr>
            </a:lvl6pPr>
            <a:lvl7pPr lvl="6" marR="0" algn="ctr">
              <a:lnSpc>
                <a:spcPct val="100000"/>
              </a:lnSpc>
              <a:spcBef>
                <a:spcPts val="0"/>
              </a:spcBef>
              <a:spcAft>
                <a:spcPts val="0"/>
              </a:spcAft>
              <a:buClr>
                <a:schemeClr val="dk2"/>
              </a:buClr>
              <a:buSzPts val="4200"/>
              <a:buFont typeface="Roboto"/>
              <a:buNone/>
              <a:defRPr b="0" i="0" sz="4200" u="none" cap="none" strike="noStrike">
                <a:solidFill>
                  <a:schemeClr val="dk2"/>
                </a:solidFill>
                <a:latin typeface="Roboto"/>
                <a:ea typeface="Roboto"/>
                <a:cs typeface="Roboto"/>
                <a:sym typeface="Roboto"/>
              </a:defRPr>
            </a:lvl7pPr>
            <a:lvl8pPr lvl="7" marR="0" algn="ctr">
              <a:lnSpc>
                <a:spcPct val="100000"/>
              </a:lnSpc>
              <a:spcBef>
                <a:spcPts val="0"/>
              </a:spcBef>
              <a:spcAft>
                <a:spcPts val="0"/>
              </a:spcAft>
              <a:buClr>
                <a:schemeClr val="dk2"/>
              </a:buClr>
              <a:buSzPts val="4200"/>
              <a:buFont typeface="Roboto"/>
              <a:buNone/>
              <a:defRPr b="0" i="0" sz="4200" u="none" cap="none" strike="noStrike">
                <a:solidFill>
                  <a:schemeClr val="dk2"/>
                </a:solidFill>
                <a:latin typeface="Roboto"/>
                <a:ea typeface="Roboto"/>
                <a:cs typeface="Roboto"/>
                <a:sym typeface="Roboto"/>
              </a:defRPr>
            </a:lvl8pPr>
            <a:lvl9pPr lvl="8" marR="0" algn="ctr">
              <a:lnSpc>
                <a:spcPct val="100000"/>
              </a:lnSpc>
              <a:spcBef>
                <a:spcPts val="0"/>
              </a:spcBef>
              <a:spcAft>
                <a:spcPts val="0"/>
              </a:spcAft>
              <a:buClr>
                <a:schemeClr val="dk2"/>
              </a:buClr>
              <a:buSzPts val="4200"/>
              <a:buFont typeface="Roboto"/>
              <a:buNone/>
              <a:defRPr b="0" i="0" sz="4200" u="none" cap="none" strike="noStrike">
                <a:solidFill>
                  <a:schemeClr val="dk2"/>
                </a:solidFill>
                <a:latin typeface="Roboto"/>
                <a:ea typeface="Roboto"/>
                <a:cs typeface="Roboto"/>
                <a:sym typeface="Roboto"/>
              </a:defRPr>
            </a:lvl9pPr>
          </a:lstStyle>
          <a:p/>
        </p:txBody>
      </p:sp>
      <p:sp>
        <p:nvSpPr>
          <p:cNvPr id="179" name="Google Shape;179;p36"/>
          <p:cNvSpPr txBox="1"/>
          <p:nvPr>
            <p:ph idx="1" type="subTitle"/>
          </p:nvPr>
        </p:nvSpPr>
        <p:spPr>
          <a:xfrm>
            <a:off x="354000" y="3705956"/>
            <a:ext cx="5393700" cy="16467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lt2"/>
              </a:buClr>
              <a:buSzPts val="2100"/>
              <a:buFont typeface="Roboto"/>
              <a:buNone/>
              <a:defRPr b="0" i="0" sz="2100" u="none" cap="none" strike="noStrike">
                <a:solidFill>
                  <a:schemeClr val="lt2"/>
                </a:solidFill>
                <a:latin typeface="Roboto"/>
                <a:ea typeface="Roboto"/>
                <a:cs typeface="Roboto"/>
                <a:sym typeface="Roboto"/>
              </a:defRPr>
            </a:lvl1pPr>
            <a:lvl2pPr lvl="1" marR="0" algn="ctr">
              <a:lnSpc>
                <a:spcPct val="100000"/>
              </a:lnSpc>
              <a:spcBef>
                <a:spcPts val="0"/>
              </a:spcBef>
              <a:spcAft>
                <a:spcPts val="0"/>
              </a:spcAft>
              <a:buClr>
                <a:schemeClr val="lt2"/>
              </a:buClr>
              <a:buSzPts val="2100"/>
              <a:buFont typeface="Roboto"/>
              <a:buNone/>
              <a:defRPr b="0" i="0" sz="2100" u="none" cap="none" strike="noStrike">
                <a:solidFill>
                  <a:schemeClr val="lt2"/>
                </a:solidFill>
                <a:latin typeface="Roboto"/>
                <a:ea typeface="Roboto"/>
                <a:cs typeface="Roboto"/>
                <a:sym typeface="Roboto"/>
              </a:defRPr>
            </a:lvl2pPr>
            <a:lvl3pPr lvl="2" marR="0" algn="ctr">
              <a:lnSpc>
                <a:spcPct val="100000"/>
              </a:lnSpc>
              <a:spcBef>
                <a:spcPts val="0"/>
              </a:spcBef>
              <a:spcAft>
                <a:spcPts val="0"/>
              </a:spcAft>
              <a:buClr>
                <a:schemeClr val="lt2"/>
              </a:buClr>
              <a:buSzPts val="2100"/>
              <a:buFont typeface="Roboto"/>
              <a:buNone/>
              <a:defRPr b="0" i="0" sz="2100" u="none" cap="none" strike="noStrike">
                <a:solidFill>
                  <a:schemeClr val="lt2"/>
                </a:solidFill>
                <a:latin typeface="Roboto"/>
                <a:ea typeface="Roboto"/>
                <a:cs typeface="Roboto"/>
                <a:sym typeface="Roboto"/>
              </a:defRPr>
            </a:lvl3pPr>
            <a:lvl4pPr lvl="3" marR="0" algn="ctr">
              <a:lnSpc>
                <a:spcPct val="100000"/>
              </a:lnSpc>
              <a:spcBef>
                <a:spcPts val="0"/>
              </a:spcBef>
              <a:spcAft>
                <a:spcPts val="0"/>
              </a:spcAft>
              <a:buClr>
                <a:schemeClr val="lt2"/>
              </a:buClr>
              <a:buSzPts val="2100"/>
              <a:buFont typeface="Roboto"/>
              <a:buNone/>
              <a:defRPr b="0" i="0" sz="2100" u="none" cap="none" strike="noStrike">
                <a:solidFill>
                  <a:schemeClr val="lt2"/>
                </a:solidFill>
                <a:latin typeface="Roboto"/>
                <a:ea typeface="Roboto"/>
                <a:cs typeface="Roboto"/>
                <a:sym typeface="Roboto"/>
              </a:defRPr>
            </a:lvl4pPr>
            <a:lvl5pPr lvl="4" marR="0" algn="ctr">
              <a:lnSpc>
                <a:spcPct val="100000"/>
              </a:lnSpc>
              <a:spcBef>
                <a:spcPts val="0"/>
              </a:spcBef>
              <a:spcAft>
                <a:spcPts val="0"/>
              </a:spcAft>
              <a:buClr>
                <a:schemeClr val="lt2"/>
              </a:buClr>
              <a:buSzPts val="2100"/>
              <a:buFont typeface="Roboto"/>
              <a:buNone/>
              <a:defRPr b="0" i="0" sz="2100" u="none" cap="none" strike="noStrike">
                <a:solidFill>
                  <a:schemeClr val="lt2"/>
                </a:solidFill>
                <a:latin typeface="Roboto"/>
                <a:ea typeface="Roboto"/>
                <a:cs typeface="Roboto"/>
                <a:sym typeface="Roboto"/>
              </a:defRPr>
            </a:lvl5pPr>
            <a:lvl6pPr lvl="5" marR="0" algn="ctr">
              <a:lnSpc>
                <a:spcPct val="100000"/>
              </a:lnSpc>
              <a:spcBef>
                <a:spcPts val="0"/>
              </a:spcBef>
              <a:spcAft>
                <a:spcPts val="0"/>
              </a:spcAft>
              <a:buClr>
                <a:schemeClr val="lt2"/>
              </a:buClr>
              <a:buSzPts val="2100"/>
              <a:buFont typeface="Roboto"/>
              <a:buNone/>
              <a:defRPr b="0" i="0" sz="2100" u="none" cap="none" strike="noStrike">
                <a:solidFill>
                  <a:schemeClr val="lt2"/>
                </a:solidFill>
                <a:latin typeface="Roboto"/>
                <a:ea typeface="Roboto"/>
                <a:cs typeface="Roboto"/>
                <a:sym typeface="Roboto"/>
              </a:defRPr>
            </a:lvl6pPr>
            <a:lvl7pPr lvl="6" marR="0" algn="ctr">
              <a:lnSpc>
                <a:spcPct val="100000"/>
              </a:lnSpc>
              <a:spcBef>
                <a:spcPts val="0"/>
              </a:spcBef>
              <a:spcAft>
                <a:spcPts val="0"/>
              </a:spcAft>
              <a:buClr>
                <a:schemeClr val="lt2"/>
              </a:buClr>
              <a:buSzPts val="2100"/>
              <a:buFont typeface="Roboto"/>
              <a:buNone/>
              <a:defRPr b="0" i="0" sz="2100" u="none" cap="none" strike="noStrike">
                <a:solidFill>
                  <a:schemeClr val="lt2"/>
                </a:solidFill>
                <a:latin typeface="Roboto"/>
                <a:ea typeface="Roboto"/>
                <a:cs typeface="Roboto"/>
                <a:sym typeface="Roboto"/>
              </a:defRPr>
            </a:lvl7pPr>
            <a:lvl8pPr lvl="7" marR="0" algn="ctr">
              <a:lnSpc>
                <a:spcPct val="100000"/>
              </a:lnSpc>
              <a:spcBef>
                <a:spcPts val="0"/>
              </a:spcBef>
              <a:spcAft>
                <a:spcPts val="0"/>
              </a:spcAft>
              <a:buClr>
                <a:schemeClr val="lt2"/>
              </a:buClr>
              <a:buSzPts val="2100"/>
              <a:buFont typeface="Roboto"/>
              <a:buNone/>
              <a:defRPr b="0" i="0" sz="2100" u="none" cap="none" strike="noStrike">
                <a:solidFill>
                  <a:schemeClr val="lt2"/>
                </a:solidFill>
                <a:latin typeface="Roboto"/>
                <a:ea typeface="Roboto"/>
                <a:cs typeface="Roboto"/>
                <a:sym typeface="Roboto"/>
              </a:defRPr>
            </a:lvl8pPr>
            <a:lvl9pPr lvl="8" marR="0" algn="ctr">
              <a:lnSpc>
                <a:spcPct val="100000"/>
              </a:lnSpc>
              <a:spcBef>
                <a:spcPts val="0"/>
              </a:spcBef>
              <a:spcAft>
                <a:spcPts val="0"/>
              </a:spcAft>
              <a:buClr>
                <a:schemeClr val="lt2"/>
              </a:buClr>
              <a:buSzPts val="2100"/>
              <a:buFont typeface="Roboto"/>
              <a:buNone/>
              <a:defRPr b="0" i="0" sz="2100" u="none" cap="none" strike="noStrike">
                <a:solidFill>
                  <a:schemeClr val="lt2"/>
                </a:solidFill>
                <a:latin typeface="Roboto"/>
                <a:ea typeface="Roboto"/>
                <a:cs typeface="Roboto"/>
                <a:sym typeface="Roboto"/>
              </a:defRPr>
            </a:lvl9pPr>
          </a:lstStyle>
          <a:p/>
        </p:txBody>
      </p:sp>
      <p:sp>
        <p:nvSpPr>
          <p:cNvPr id="180" name="Google Shape;180;p36"/>
          <p:cNvSpPr txBox="1"/>
          <p:nvPr>
            <p:ph idx="2" type="body"/>
          </p:nvPr>
        </p:nvSpPr>
        <p:spPr>
          <a:xfrm>
            <a:off x="6586000" y="965600"/>
            <a:ext cx="5115900" cy="4926900"/>
          </a:xfrm>
          <a:prstGeom prst="rect">
            <a:avLst/>
          </a:prstGeom>
          <a:noFill/>
          <a:ln>
            <a:noFill/>
          </a:ln>
        </p:spPr>
        <p:txBody>
          <a:bodyPr anchorCtr="0" anchor="ctr" bIns="91425" lIns="91425" spcFirstLastPara="1" rIns="91425" wrap="square" tIns="91425">
            <a:noAutofit/>
          </a:bodyPr>
          <a:lstStyle>
            <a:lvl1pPr indent="-342900" lvl="0" marL="457200" marR="0" algn="l">
              <a:lnSpc>
                <a:spcPct val="115000"/>
              </a:lnSpc>
              <a:spcBef>
                <a:spcPts val="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1pPr>
            <a:lvl2pPr indent="-317500" lvl="1" marL="914400" marR="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2pPr>
            <a:lvl3pPr indent="-317500" lvl="2" marL="1371600" marR="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3pPr>
            <a:lvl4pPr indent="-317500" lvl="3" marL="1828800" marR="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4pPr>
            <a:lvl5pPr indent="-317500" lvl="4" marL="2286000" marR="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5pPr>
            <a:lvl6pPr indent="-317500" lvl="5" marL="2743200" marR="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6pPr>
            <a:lvl7pPr indent="-317500" lvl="6" marL="3200400" marR="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7pPr>
            <a:lvl8pPr indent="-317500" lvl="7" marL="3657600" marR="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8pPr>
            <a:lvl9pPr indent="-317500" lvl="8" marL="4114800" marR="0" algn="l">
              <a:lnSpc>
                <a:spcPct val="115000"/>
              </a:lnSpc>
              <a:spcBef>
                <a:spcPts val="1600"/>
              </a:spcBef>
              <a:spcAft>
                <a:spcPts val="1600"/>
              </a:spcAft>
              <a:buClr>
                <a:schemeClr val="lt1"/>
              </a:buClr>
              <a:buSzPts val="1400"/>
              <a:buFont typeface="Roboto"/>
              <a:buChar char="■"/>
              <a:defRPr b="0" i="0" sz="1400" u="none" cap="none" strike="noStrike">
                <a:solidFill>
                  <a:schemeClr val="lt1"/>
                </a:solidFill>
                <a:latin typeface="Roboto"/>
                <a:ea typeface="Roboto"/>
                <a:cs typeface="Roboto"/>
                <a:sym typeface="Roboto"/>
              </a:defRPr>
            </a:lvl9pPr>
          </a:lstStyle>
          <a:p/>
        </p:txBody>
      </p:sp>
      <p:sp>
        <p:nvSpPr>
          <p:cNvPr id="181" name="Google Shape;181;p36"/>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82" name="Shape 182"/>
        <p:cNvGrpSpPr/>
        <p:nvPr/>
      </p:nvGrpSpPr>
      <p:grpSpPr>
        <a:xfrm>
          <a:off x="0" y="0"/>
          <a:ext cx="0" cy="0"/>
          <a:chOff x="0" y="0"/>
          <a:chExt cx="0" cy="0"/>
        </a:xfrm>
      </p:grpSpPr>
      <p:sp>
        <p:nvSpPr>
          <p:cNvPr id="183" name="Google Shape;183;p37"/>
          <p:cNvSpPr txBox="1"/>
          <p:nvPr/>
        </p:nvSpPr>
        <p:spPr>
          <a:xfrm flipH="1" rot="10800000">
            <a:off x="0" y="-100"/>
            <a:ext cx="12192000" cy="6261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4" name="Google Shape;184;p37"/>
          <p:cNvSpPr/>
          <p:nvPr/>
        </p:nvSpPr>
        <p:spPr>
          <a:xfrm flipH="1" rot="10800000">
            <a:off x="0" y="6163733"/>
            <a:ext cx="12192000" cy="987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5" name="Google Shape;185;p37"/>
          <p:cNvSpPr txBox="1"/>
          <p:nvPr>
            <p:ph idx="1" type="body"/>
          </p:nvPr>
        </p:nvSpPr>
        <p:spPr>
          <a:xfrm>
            <a:off x="76200" y="6262433"/>
            <a:ext cx="11175900" cy="5955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0"/>
              </a:spcBef>
              <a:spcAft>
                <a:spcPts val="0"/>
              </a:spcAft>
              <a:buClr>
                <a:schemeClr val="lt1"/>
              </a:buClr>
              <a:buSzPts val="1200"/>
              <a:buFont typeface="Roboto"/>
              <a:buNone/>
              <a:defRPr b="0" i="0" sz="1200" u="none" cap="none" strike="noStrike">
                <a:solidFill>
                  <a:schemeClr val="lt1"/>
                </a:solidFill>
                <a:latin typeface="Roboto"/>
                <a:ea typeface="Roboto"/>
                <a:cs typeface="Roboto"/>
                <a:sym typeface="Roboto"/>
              </a:defRPr>
            </a:lvl1pPr>
            <a:lvl2pPr indent="-317500" lvl="1" marL="914400" marR="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186" name="Google Shape;186;p37"/>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bg>
      <p:bgPr>
        <a:solidFill>
          <a:schemeClr val="accent4"/>
        </a:solidFill>
      </p:bgPr>
    </p:bg>
    <p:spTree>
      <p:nvGrpSpPr>
        <p:cNvPr id="187" name="Shape 187"/>
        <p:cNvGrpSpPr/>
        <p:nvPr/>
      </p:nvGrpSpPr>
      <p:grpSpPr>
        <a:xfrm>
          <a:off x="0" y="0"/>
          <a:ext cx="0" cy="0"/>
          <a:chOff x="0" y="0"/>
          <a:chExt cx="0" cy="0"/>
        </a:xfrm>
      </p:grpSpPr>
      <p:sp>
        <p:nvSpPr>
          <p:cNvPr id="188" name="Google Shape;188;p38"/>
          <p:cNvSpPr txBox="1"/>
          <p:nvPr>
            <p:ph type="title"/>
          </p:nvPr>
        </p:nvSpPr>
        <p:spPr>
          <a:xfrm>
            <a:off x="634000" y="1678033"/>
            <a:ext cx="10962900" cy="26181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dk2"/>
              </a:buClr>
              <a:buSzPts val="12000"/>
              <a:buFont typeface="Roboto"/>
              <a:buNone/>
              <a:defRPr b="0" i="0" sz="12000" u="none" cap="none" strike="noStrike">
                <a:solidFill>
                  <a:schemeClr val="dk2"/>
                </a:solidFill>
                <a:latin typeface="Roboto"/>
                <a:ea typeface="Roboto"/>
                <a:cs typeface="Roboto"/>
                <a:sym typeface="Roboto"/>
              </a:defRPr>
            </a:lvl1pPr>
            <a:lvl2pPr lvl="1" marR="0" algn="ctr">
              <a:lnSpc>
                <a:spcPct val="100000"/>
              </a:lnSpc>
              <a:spcBef>
                <a:spcPts val="0"/>
              </a:spcBef>
              <a:spcAft>
                <a:spcPts val="0"/>
              </a:spcAft>
              <a:buClr>
                <a:schemeClr val="dk2"/>
              </a:buClr>
              <a:buSzPts val="12000"/>
              <a:buFont typeface="Roboto"/>
              <a:buNone/>
              <a:defRPr b="0" i="0" sz="12000" u="none" cap="none" strike="noStrike">
                <a:solidFill>
                  <a:schemeClr val="dk2"/>
                </a:solidFill>
                <a:latin typeface="Roboto"/>
                <a:ea typeface="Roboto"/>
                <a:cs typeface="Roboto"/>
                <a:sym typeface="Roboto"/>
              </a:defRPr>
            </a:lvl2pPr>
            <a:lvl3pPr lvl="2" marR="0" algn="ctr">
              <a:lnSpc>
                <a:spcPct val="100000"/>
              </a:lnSpc>
              <a:spcBef>
                <a:spcPts val="0"/>
              </a:spcBef>
              <a:spcAft>
                <a:spcPts val="0"/>
              </a:spcAft>
              <a:buClr>
                <a:schemeClr val="dk2"/>
              </a:buClr>
              <a:buSzPts val="12000"/>
              <a:buFont typeface="Roboto"/>
              <a:buNone/>
              <a:defRPr b="0" i="0" sz="12000" u="none" cap="none" strike="noStrike">
                <a:solidFill>
                  <a:schemeClr val="dk2"/>
                </a:solidFill>
                <a:latin typeface="Roboto"/>
                <a:ea typeface="Roboto"/>
                <a:cs typeface="Roboto"/>
                <a:sym typeface="Roboto"/>
              </a:defRPr>
            </a:lvl3pPr>
            <a:lvl4pPr lvl="3" marR="0" algn="ctr">
              <a:lnSpc>
                <a:spcPct val="100000"/>
              </a:lnSpc>
              <a:spcBef>
                <a:spcPts val="0"/>
              </a:spcBef>
              <a:spcAft>
                <a:spcPts val="0"/>
              </a:spcAft>
              <a:buClr>
                <a:schemeClr val="dk2"/>
              </a:buClr>
              <a:buSzPts val="12000"/>
              <a:buFont typeface="Roboto"/>
              <a:buNone/>
              <a:defRPr b="0" i="0" sz="12000" u="none" cap="none" strike="noStrike">
                <a:solidFill>
                  <a:schemeClr val="dk2"/>
                </a:solidFill>
                <a:latin typeface="Roboto"/>
                <a:ea typeface="Roboto"/>
                <a:cs typeface="Roboto"/>
                <a:sym typeface="Roboto"/>
              </a:defRPr>
            </a:lvl4pPr>
            <a:lvl5pPr lvl="4" marR="0" algn="ctr">
              <a:lnSpc>
                <a:spcPct val="100000"/>
              </a:lnSpc>
              <a:spcBef>
                <a:spcPts val="0"/>
              </a:spcBef>
              <a:spcAft>
                <a:spcPts val="0"/>
              </a:spcAft>
              <a:buClr>
                <a:schemeClr val="dk2"/>
              </a:buClr>
              <a:buSzPts val="12000"/>
              <a:buFont typeface="Roboto"/>
              <a:buNone/>
              <a:defRPr b="0" i="0" sz="12000" u="none" cap="none" strike="noStrike">
                <a:solidFill>
                  <a:schemeClr val="dk2"/>
                </a:solidFill>
                <a:latin typeface="Roboto"/>
                <a:ea typeface="Roboto"/>
                <a:cs typeface="Roboto"/>
                <a:sym typeface="Roboto"/>
              </a:defRPr>
            </a:lvl5pPr>
            <a:lvl6pPr lvl="5" marR="0" algn="ctr">
              <a:lnSpc>
                <a:spcPct val="100000"/>
              </a:lnSpc>
              <a:spcBef>
                <a:spcPts val="0"/>
              </a:spcBef>
              <a:spcAft>
                <a:spcPts val="0"/>
              </a:spcAft>
              <a:buClr>
                <a:schemeClr val="dk2"/>
              </a:buClr>
              <a:buSzPts val="12000"/>
              <a:buFont typeface="Roboto"/>
              <a:buNone/>
              <a:defRPr b="0" i="0" sz="12000" u="none" cap="none" strike="noStrike">
                <a:solidFill>
                  <a:schemeClr val="dk2"/>
                </a:solidFill>
                <a:latin typeface="Roboto"/>
                <a:ea typeface="Roboto"/>
                <a:cs typeface="Roboto"/>
                <a:sym typeface="Roboto"/>
              </a:defRPr>
            </a:lvl6pPr>
            <a:lvl7pPr lvl="6" marR="0" algn="ctr">
              <a:lnSpc>
                <a:spcPct val="100000"/>
              </a:lnSpc>
              <a:spcBef>
                <a:spcPts val="0"/>
              </a:spcBef>
              <a:spcAft>
                <a:spcPts val="0"/>
              </a:spcAft>
              <a:buClr>
                <a:schemeClr val="dk2"/>
              </a:buClr>
              <a:buSzPts val="12000"/>
              <a:buFont typeface="Roboto"/>
              <a:buNone/>
              <a:defRPr b="0" i="0" sz="12000" u="none" cap="none" strike="noStrike">
                <a:solidFill>
                  <a:schemeClr val="dk2"/>
                </a:solidFill>
                <a:latin typeface="Roboto"/>
                <a:ea typeface="Roboto"/>
                <a:cs typeface="Roboto"/>
                <a:sym typeface="Roboto"/>
              </a:defRPr>
            </a:lvl7pPr>
            <a:lvl8pPr lvl="7" marR="0" algn="ctr">
              <a:lnSpc>
                <a:spcPct val="100000"/>
              </a:lnSpc>
              <a:spcBef>
                <a:spcPts val="0"/>
              </a:spcBef>
              <a:spcAft>
                <a:spcPts val="0"/>
              </a:spcAft>
              <a:buClr>
                <a:schemeClr val="dk2"/>
              </a:buClr>
              <a:buSzPts val="12000"/>
              <a:buFont typeface="Roboto"/>
              <a:buNone/>
              <a:defRPr b="0" i="0" sz="12000" u="none" cap="none" strike="noStrike">
                <a:solidFill>
                  <a:schemeClr val="dk2"/>
                </a:solidFill>
                <a:latin typeface="Roboto"/>
                <a:ea typeface="Roboto"/>
                <a:cs typeface="Roboto"/>
                <a:sym typeface="Roboto"/>
              </a:defRPr>
            </a:lvl8pPr>
            <a:lvl9pPr lvl="8" marR="0" algn="ctr">
              <a:lnSpc>
                <a:spcPct val="100000"/>
              </a:lnSpc>
              <a:spcBef>
                <a:spcPts val="0"/>
              </a:spcBef>
              <a:spcAft>
                <a:spcPts val="0"/>
              </a:spcAft>
              <a:buClr>
                <a:schemeClr val="dk2"/>
              </a:buClr>
              <a:buSzPts val="12000"/>
              <a:buFont typeface="Roboto"/>
              <a:buNone/>
              <a:defRPr b="0" i="0" sz="12000" u="none" cap="none" strike="noStrike">
                <a:solidFill>
                  <a:schemeClr val="dk2"/>
                </a:solidFill>
                <a:latin typeface="Roboto"/>
                <a:ea typeface="Roboto"/>
                <a:cs typeface="Roboto"/>
                <a:sym typeface="Roboto"/>
              </a:defRPr>
            </a:lvl9pPr>
          </a:lstStyle>
          <a:p/>
        </p:txBody>
      </p:sp>
      <p:sp>
        <p:nvSpPr>
          <p:cNvPr id="189" name="Google Shape;189;p38"/>
          <p:cNvSpPr txBox="1"/>
          <p:nvPr>
            <p:ph idx="1" type="body"/>
          </p:nvPr>
        </p:nvSpPr>
        <p:spPr>
          <a:xfrm>
            <a:off x="634000" y="4406167"/>
            <a:ext cx="10962900" cy="1734300"/>
          </a:xfrm>
          <a:prstGeom prst="rect">
            <a:avLst/>
          </a:prstGeom>
          <a:noFill/>
          <a:ln>
            <a:noFill/>
          </a:ln>
        </p:spPr>
        <p:txBody>
          <a:bodyPr anchorCtr="0" anchor="t" bIns="91425" lIns="91425" spcFirstLastPara="1" rIns="91425" wrap="square" tIns="91425">
            <a:noAutofit/>
          </a:bodyPr>
          <a:lstStyle>
            <a:lvl1pPr indent="-342900" lvl="0" marL="457200" marR="0" algn="ctr">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algn="ctr">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algn="ctr">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algn="ctr">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algn="ctr">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algn="ctr">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algn="ctr">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algn="ctr">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algn="ctr">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190" name="Google Shape;190;p38"/>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1" name="Shape 191"/>
        <p:cNvGrpSpPr/>
        <p:nvPr/>
      </p:nvGrpSpPr>
      <p:grpSpPr>
        <a:xfrm>
          <a:off x="0" y="0"/>
          <a:ext cx="0" cy="0"/>
          <a:chOff x="0" y="0"/>
          <a:chExt cx="0" cy="0"/>
        </a:xfrm>
      </p:grpSpPr>
      <p:sp>
        <p:nvSpPr>
          <p:cNvPr id="192" name="Google Shape;192;p39"/>
          <p:cNvSpPr txBox="1"/>
          <p:nvPr>
            <p:ph type="title"/>
          </p:nvPr>
        </p:nvSpPr>
        <p:spPr>
          <a:xfrm>
            <a:off x="629200" y="984967"/>
            <a:ext cx="10962900" cy="10236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193" name="Google Shape;193;p39"/>
          <p:cNvSpPr txBox="1"/>
          <p:nvPr>
            <p:ph idx="1" type="body"/>
          </p:nvPr>
        </p:nvSpPr>
        <p:spPr>
          <a:xfrm>
            <a:off x="629200" y="2558767"/>
            <a:ext cx="10962900" cy="36135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194" name="Google Shape;194;p39"/>
          <p:cNvSpPr txBox="1"/>
          <p:nvPr>
            <p:ph idx="10" type="dt"/>
          </p:nvPr>
        </p:nvSpPr>
        <p:spPr>
          <a:xfrm>
            <a:off x="609600" y="6356351"/>
            <a:ext cx="28449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95" name="Google Shape;195;p39"/>
          <p:cNvSpPr txBox="1"/>
          <p:nvPr>
            <p:ph idx="11" type="ftr"/>
          </p:nvPr>
        </p:nvSpPr>
        <p:spPr>
          <a:xfrm>
            <a:off x="3556000" y="6356351"/>
            <a:ext cx="44703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96" name="Google Shape;196;p39"/>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7" name="Shape 197"/>
        <p:cNvGrpSpPr/>
        <p:nvPr/>
      </p:nvGrpSpPr>
      <p:grpSpPr>
        <a:xfrm>
          <a:off x="0" y="0"/>
          <a:ext cx="0" cy="0"/>
          <a:chOff x="0" y="0"/>
          <a:chExt cx="0" cy="0"/>
        </a:xfrm>
      </p:grpSpPr>
      <p:sp>
        <p:nvSpPr>
          <p:cNvPr id="198" name="Google Shape;198;p40"/>
          <p:cNvSpPr txBox="1"/>
          <p:nvPr>
            <p:ph type="title"/>
          </p:nvPr>
        </p:nvSpPr>
        <p:spPr>
          <a:xfrm>
            <a:off x="914400" y="514352"/>
            <a:ext cx="3657600" cy="1161900"/>
          </a:xfrm>
          <a:prstGeom prst="rect">
            <a:avLst/>
          </a:prstGeom>
          <a:noFill/>
          <a:ln>
            <a:noFill/>
          </a:ln>
        </p:spPr>
        <p:txBody>
          <a:bodyPr anchorCtr="0" anchor="b" bIns="91425" lIns="0" spcFirstLastPara="1" rIns="91425" wrap="square" tIns="91425">
            <a:noAutofit/>
          </a:bodyPr>
          <a:lstStyle>
            <a:lvl1pPr lvl="0" marR="0" algn="l">
              <a:lnSpc>
                <a:spcPct val="100000"/>
              </a:lnSpc>
              <a:spcBef>
                <a:spcPts val="0"/>
              </a:spcBef>
              <a:spcAft>
                <a:spcPts val="0"/>
              </a:spcAft>
              <a:buClr>
                <a:schemeClr val="lt1"/>
              </a:buClr>
              <a:buSzPts val="3200"/>
              <a:buFont typeface="Roboto"/>
              <a:buNone/>
              <a:defRPr b="0" i="0" sz="2600" u="none" cap="none" strike="noStrike">
                <a:solidFill>
                  <a:schemeClr val="lt2"/>
                </a:solidFill>
                <a:latin typeface="Arial"/>
                <a:ea typeface="Arial"/>
                <a:cs typeface="Arial"/>
                <a:sym typeface="Arial"/>
              </a:defRPr>
            </a:lvl1pPr>
            <a:lvl2pPr lvl="1"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199" name="Google Shape;199;p40"/>
          <p:cNvSpPr txBox="1"/>
          <p:nvPr>
            <p:ph idx="1" type="body"/>
          </p:nvPr>
        </p:nvSpPr>
        <p:spPr>
          <a:xfrm>
            <a:off x="914400" y="1676400"/>
            <a:ext cx="3657600" cy="4572000"/>
          </a:xfrm>
          <a:prstGeom prst="rect">
            <a:avLst/>
          </a:prstGeom>
          <a:noFill/>
          <a:ln>
            <a:noFill/>
          </a:ln>
        </p:spPr>
        <p:txBody>
          <a:bodyPr anchorCtr="0" anchor="t" bIns="91425" lIns="18275" spcFirstLastPara="1" rIns="18275" wrap="square" tIns="91425">
            <a:noAutofit/>
          </a:bodyPr>
          <a:lstStyle>
            <a:lvl1pPr indent="-228600" lvl="0" marL="457200" marR="0" algn="l">
              <a:lnSpc>
                <a:spcPct val="115000"/>
              </a:lnSpc>
              <a:spcBef>
                <a:spcPts val="0"/>
              </a:spcBef>
              <a:spcAft>
                <a:spcPts val="0"/>
              </a:spcAft>
              <a:buClr>
                <a:schemeClr val="lt2"/>
              </a:buClr>
              <a:buSzPts val="1800"/>
              <a:buFont typeface="Roboto"/>
              <a:buNone/>
              <a:defRPr b="0" i="0" sz="1400" u="none" cap="none" strike="noStrike">
                <a:solidFill>
                  <a:schemeClr val="lt2"/>
                </a:solidFill>
                <a:latin typeface="Roboto"/>
                <a:ea typeface="Roboto"/>
                <a:cs typeface="Roboto"/>
                <a:sym typeface="Roboto"/>
              </a:defRPr>
            </a:lvl1pPr>
            <a:lvl2pPr indent="-228600" lvl="1" marL="914400" marR="0" algn="l">
              <a:lnSpc>
                <a:spcPct val="115000"/>
              </a:lnSpc>
              <a:spcBef>
                <a:spcPts val="1600"/>
              </a:spcBef>
              <a:spcAft>
                <a:spcPts val="0"/>
              </a:spcAft>
              <a:buClr>
                <a:schemeClr val="lt2"/>
              </a:buClr>
              <a:buSzPts val="1400"/>
              <a:buFont typeface="Roboto"/>
              <a:buNone/>
              <a:defRPr b="0" i="0" sz="1200" u="none" cap="none" strike="noStrike">
                <a:solidFill>
                  <a:schemeClr val="lt2"/>
                </a:solidFill>
                <a:latin typeface="Roboto"/>
                <a:ea typeface="Roboto"/>
                <a:cs typeface="Roboto"/>
                <a:sym typeface="Roboto"/>
              </a:defRPr>
            </a:lvl2pPr>
            <a:lvl3pPr indent="-228600" lvl="2" marL="1371600" marR="0" algn="l">
              <a:lnSpc>
                <a:spcPct val="115000"/>
              </a:lnSpc>
              <a:spcBef>
                <a:spcPts val="1600"/>
              </a:spcBef>
              <a:spcAft>
                <a:spcPts val="0"/>
              </a:spcAft>
              <a:buClr>
                <a:schemeClr val="lt2"/>
              </a:buClr>
              <a:buSzPts val="1400"/>
              <a:buFont typeface="Roboto"/>
              <a:buNone/>
              <a:defRPr b="0" i="0" sz="1000" u="none" cap="none" strike="noStrike">
                <a:solidFill>
                  <a:schemeClr val="lt2"/>
                </a:solidFill>
                <a:latin typeface="Roboto"/>
                <a:ea typeface="Roboto"/>
                <a:cs typeface="Roboto"/>
                <a:sym typeface="Roboto"/>
              </a:defRPr>
            </a:lvl3pPr>
            <a:lvl4pPr indent="-228600" lvl="3" marL="1828800" marR="0" algn="l">
              <a:lnSpc>
                <a:spcPct val="115000"/>
              </a:lnSpc>
              <a:spcBef>
                <a:spcPts val="1600"/>
              </a:spcBef>
              <a:spcAft>
                <a:spcPts val="0"/>
              </a:spcAft>
              <a:buClr>
                <a:schemeClr val="lt2"/>
              </a:buClr>
              <a:buSzPts val="1400"/>
              <a:buFont typeface="Roboto"/>
              <a:buNone/>
              <a:defRPr b="0" i="0" sz="900" u="none" cap="none" strike="noStrike">
                <a:solidFill>
                  <a:schemeClr val="lt2"/>
                </a:solidFill>
                <a:latin typeface="Roboto"/>
                <a:ea typeface="Roboto"/>
                <a:cs typeface="Roboto"/>
                <a:sym typeface="Roboto"/>
              </a:defRPr>
            </a:lvl4pPr>
            <a:lvl5pPr indent="-228600" lvl="4" marL="2286000" marR="0" algn="l">
              <a:lnSpc>
                <a:spcPct val="115000"/>
              </a:lnSpc>
              <a:spcBef>
                <a:spcPts val="1600"/>
              </a:spcBef>
              <a:spcAft>
                <a:spcPts val="0"/>
              </a:spcAft>
              <a:buClr>
                <a:schemeClr val="lt2"/>
              </a:buClr>
              <a:buSzPts val="1400"/>
              <a:buFont typeface="Roboto"/>
              <a:buNone/>
              <a:defRPr b="0" i="0" sz="900" u="none" cap="none" strike="noStrike">
                <a:solidFill>
                  <a:schemeClr val="lt2"/>
                </a:solidFill>
                <a:latin typeface="Roboto"/>
                <a:ea typeface="Roboto"/>
                <a:cs typeface="Roboto"/>
                <a:sym typeface="Roboto"/>
              </a:defRPr>
            </a:lvl5pPr>
            <a:lvl6pPr indent="-317500" lvl="5" marL="2743200" marR="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00" name="Google Shape;200;p40"/>
          <p:cNvSpPr txBox="1"/>
          <p:nvPr>
            <p:ph idx="2" type="body"/>
          </p:nvPr>
        </p:nvSpPr>
        <p:spPr>
          <a:xfrm>
            <a:off x="4766733" y="1676400"/>
            <a:ext cx="6815700" cy="4572000"/>
          </a:xfrm>
          <a:prstGeom prst="rect">
            <a:avLst/>
          </a:prstGeom>
          <a:noFill/>
          <a:ln>
            <a:noFill/>
          </a:ln>
        </p:spPr>
        <p:txBody>
          <a:bodyPr anchorCtr="0" anchor="t" bIns="91425" lIns="91425" spcFirstLastPara="1" rIns="91425" wrap="square" tIns="0">
            <a:noAutofit/>
          </a:bodyPr>
          <a:lstStyle>
            <a:lvl1pPr indent="-342900" lvl="0" marL="457200" marR="0" algn="l">
              <a:lnSpc>
                <a:spcPct val="115000"/>
              </a:lnSpc>
              <a:spcBef>
                <a:spcPts val="0"/>
              </a:spcBef>
              <a:spcAft>
                <a:spcPts val="0"/>
              </a:spcAft>
              <a:buClr>
                <a:schemeClr val="lt2"/>
              </a:buClr>
              <a:buSzPts val="1800"/>
              <a:buFont typeface="Roboto"/>
              <a:buChar char="●"/>
              <a:defRPr b="0" i="0" sz="2800" u="none" cap="none" strike="noStrike">
                <a:solidFill>
                  <a:schemeClr val="lt2"/>
                </a:solidFill>
                <a:latin typeface="Roboto"/>
                <a:ea typeface="Roboto"/>
                <a:cs typeface="Roboto"/>
                <a:sym typeface="Roboto"/>
              </a:defRPr>
            </a:lvl1pPr>
            <a:lvl2pPr indent="-317500" lvl="1" marL="914400" marR="0" algn="l">
              <a:lnSpc>
                <a:spcPct val="115000"/>
              </a:lnSpc>
              <a:spcBef>
                <a:spcPts val="1600"/>
              </a:spcBef>
              <a:spcAft>
                <a:spcPts val="0"/>
              </a:spcAft>
              <a:buClr>
                <a:schemeClr val="lt2"/>
              </a:buClr>
              <a:buSzPts val="1400"/>
              <a:buFont typeface="Roboto"/>
              <a:buChar char="○"/>
              <a:defRPr b="0" i="0" sz="2600" u="none" cap="none" strike="noStrike">
                <a:solidFill>
                  <a:schemeClr val="lt2"/>
                </a:solidFill>
                <a:latin typeface="Roboto"/>
                <a:ea typeface="Roboto"/>
                <a:cs typeface="Roboto"/>
                <a:sym typeface="Roboto"/>
              </a:defRPr>
            </a:lvl2pPr>
            <a:lvl3pPr indent="-317500" lvl="2" marL="1371600" marR="0" algn="l">
              <a:lnSpc>
                <a:spcPct val="115000"/>
              </a:lnSpc>
              <a:spcBef>
                <a:spcPts val="1600"/>
              </a:spcBef>
              <a:spcAft>
                <a:spcPts val="0"/>
              </a:spcAft>
              <a:buClr>
                <a:schemeClr val="lt2"/>
              </a:buClr>
              <a:buSzPts val="1400"/>
              <a:buFont typeface="Roboto"/>
              <a:buChar char="■"/>
              <a:defRPr b="0" i="0" sz="2400" u="none" cap="none" strike="noStrike">
                <a:solidFill>
                  <a:schemeClr val="lt2"/>
                </a:solidFill>
                <a:latin typeface="Roboto"/>
                <a:ea typeface="Roboto"/>
                <a:cs typeface="Roboto"/>
                <a:sym typeface="Roboto"/>
              </a:defRPr>
            </a:lvl3pPr>
            <a:lvl4pPr indent="-317500" lvl="3" marL="1828800" marR="0" algn="l">
              <a:lnSpc>
                <a:spcPct val="115000"/>
              </a:lnSpc>
              <a:spcBef>
                <a:spcPts val="1600"/>
              </a:spcBef>
              <a:spcAft>
                <a:spcPts val="0"/>
              </a:spcAft>
              <a:buClr>
                <a:schemeClr val="lt2"/>
              </a:buClr>
              <a:buSzPts val="1400"/>
              <a:buFont typeface="Roboto"/>
              <a:buChar char="●"/>
              <a:defRPr b="0" i="0" sz="2000" u="none" cap="none" strike="noStrike">
                <a:solidFill>
                  <a:schemeClr val="lt2"/>
                </a:solidFill>
                <a:latin typeface="Roboto"/>
                <a:ea typeface="Roboto"/>
                <a:cs typeface="Roboto"/>
                <a:sym typeface="Roboto"/>
              </a:defRPr>
            </a:lvl4pPr>
            <a:lvl5pPr indent="-317500" lvl="4" marL="2286000" marR="0" algn="l">
              <a:lnSpc>
                <a:spcPct val="115000"/>
              </a:lnSpc>
              <a:spcBef>
                <a:spcPts val="1600"/>
              </a:spcBef>
              <a:spcAft>
                <a:spcPts val="0"/>
              </a:spcAft>
              <a:buClr>
                <a:schemeClr val="lt2"/>
              </a:buClr>
              <a:buSzPts val="1400"/>
              <a:buFont typeface="Roboto"/>
              <a:buChar char="○"/>
              <a:defRPr b="0" i="0" sz="1800" u="none" cap="none" strike="noStrike">
                <a:solidFill>
                  <a:schemeClr val="lt2"/>
                </a:solidFill>
                <a:latin typeface="Roboto"/>
                <a:ea typeface="Roboto"/>
                <a:cs typeface="Roboto"/>
                <a:sym typeface="Roboto"/>
              </a:defRPr>
            </a:lvl5pPr>
            <a:lvl6pPr indent="-317500" lvl="5" marL="2743200" marR="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01" name="Google Shape;201;p40"/>
          <p:cNvSpPr txBox="1"/>
          <p:nvPr>
            <p:ph idx="10" type="dt"/>
          </p:nvPr>
        </p:nvSpPr>
        <p:spPr>
          <a:xfrm>
            <a:off x="609600" y="6356351"/>
            <a:ext cx="28449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02" name="Google Shape;202;p40"/>
          <p:cNvSpPr txBox="1"/>
          <p:nvPr>
            <p:ph idx="11" type="ftr"/>
          </p:nvPr>
        </p:nvSpPr>
        <p:spPr>
          <a:xfrm>
            <a:off x="3556000" y="6356351"/>
            <a:ext cx="44703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03" name="Google Shape;203;p40"/>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208" name="Shape 208"/>
        <p:cNvGrpSpPr/>
        <p:nvPr/>
      </p:nvGrpSpPr>
      <p:grpSpPr>
        <a:xfrm>
          <a:off x="0" y="0"/>
          <a:ext cx="0" cy="0"/>
          <a:chOff x="0" y="0"/>
          <a:chExt cx="0" cy="0"/>
        </a:xfrm>
      </p:grpSpPr>
      <p:sp>
        <p:nvSpPr>
          <p:cNvPr id="209" name="Google Shape;209;p42"/>
          <p:cNvSpPr txBox="1"/>
          <p:nvPr/>
        </p:nvSpPr>
        <p:spPr>
          <a:xfrm flipH="1" rot="10800000">
            <a:off x="3773675" y="25"/>
            <a:ext cx="8418300" cy="6858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0" name="Google Shape;210;p42"/>
          <p:cNvSpPr txBox="1"/>
          <p:nvPr>
            <p:ph type="title"/>
          </p:nvPr>
        </p:nvSpPr>
        <p:spPr>
          <a:xfrm>
            <a:off x="301437" y="477067"/>
            <a:ext cx="3744000" cy="1271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9pPr>
          </a:lstStyle>
          <a:p/>
        </p:txBody>
      </p:sp>
      <p:sp>
        <p:nvSpPr>
          <p:cNvPr id="211" name="Google Shape;211;p42"/>
          <p:cNvSpPr txBox="1"/>
          <p:nvPr>
            <p:ph idx="1" type="body"/>
          </p:nvPr>
        </p:nvSpPr>
        <p:spPr>
          <a:xfrm>
            <a:off x="301433" y="1954400"/>
            <a:ext cx="3744000" cy="42180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1pPr>
            <a:lvl2pPr indent="-304800" lvl="1" marL="914400" marR="0" rtl="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2pPr>
            <a:lvl3pPr indent="-304800" lvl="2" marL="1371600" marR="0" rtl="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3pPr>
            <a:lvl4pPr indent="-304800" lvl="3" marL="1828800" marR="0" rtl="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4pPr>
            <a:lvl5pPr indent="-304800" lvl="4" marL="2286000" marR="0" rtl="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5pPr>
            <a:lvl6pPr indent="-304800" lvl="5" marL="2743200" marR="0" rtl="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6pPr>
            <a:lvl7pPr indent="-304800" lvl="6" marL="3200400" marR="0" rtl="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7pPr>
            <a:lvl8pPr indent="-304800" lvl="7" marL="3657600" marR="0" rtl="0" algn="l">
              <a:lnSpc>
                <a:spcPct val="115000"/>
              </a:lnSpc>
              <a:spcBef>
                <a:spcPts val="1600"/>
              </a:spcBef>
              <a:spcAft>
                <a:spcPts val="0"/>
              </a:spcAft>
              <a:buClr>
                <a:schemeClr val="lt1"/>
              </a:buClr>
              <a:buSzPts val="1200"/>
              <a:buFont typeface="Roboto"/>
              <a:buChar char="○"/>
              <a:defRPr b="0" i="0" sz="1200" u="none" cap="none" strike="noStrike">
                <a:solidFill>
                  <a:schemeClr val="lt1"/>
                </a:solidFill>
                <a:latin typeface="Roboto"/>
                <a:ea typeface="Roboto"/>
                <a:cs typeface="Roboto"/>
                <a:sym typeface="Roboto"/>
              </a:defRPr>
            </a:lvl8pPr>
            <a:lvl9pPr indent="-304800" lvl="8" marL="4114800" marR="0" rtl="0" algn="l">
              <a:lnSpc>
                <a:spcPct val="115000"/>
              </a:lnSpc>
              <a:spcBef>
                <a:spcPts val="1600"/>
              </a:spcBef>
              <a:spcAft>
                <a:spcPts val="1600"/>
              </a:spcAft>
              <a:buClr>
                <a:schemeClr val="lt1"/>
              </a:buClr>
              <a:buSzPts val="1200"/>
              <a:buFont typeface="Roboto"/>
              <a:buChar char="■"/>
              <a:defRPr b="0" i="0" sz="1200" u="none" cap="none" strike="noStrike">
                <a:solidFill>
                  <a:schemeClr val="lt1"/>
                </a:solidFill>
                <a:latin typeface="Roboto"/>
                <a:ea typeface="Roboto"/>
                <a:cs typeface="Roboto"/>
                <a:sym typeface="Roboto"/>
              </a:defRPr>
            </a:lvl9pPr>
          </a:lstStyle>
          <a:p/>
        </p:txBody>
      </p:sp>
      <p:sp>
        <p:nvSpPr>
          <p:cNvPr id="212" name="Google Shape;212;p42"/>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3" name="Shape 213"/>
        <p:cNvGrpSpPr/>
        <p:nvPr/>
      </p:nvGrpSpPr>
      <p:grpSpPr>
        <a:xfrm>
          <a:off x="0" y="0"/>
          <a:ext cx="0" cy="0"/>
          <a:chOff x="0" y="0"/>
          <a:chExt cx="0" cy="0"/>
        </a:xfrm>
      </p:grpSpPr>
      <p:sp>
        <p:nvSpPr>
          <p:cNvPr id="214" name="Google Shape;214;p43"/>
          <p:cNvSpPr/>
          <p:nvPr/>
        </p:nvSpPr>
        <p:spPr>
          <a:xfrm flipH="1" rot="10800000">
            <a:off x="0" y="875100"/>
            <a:ext cx="12192000" cy="5982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5" name="Google Shape;215;p43"/>
          <p:cNvSpPr/>
          <p:nvPr/>
        </p:nvSpPr>
        <p:spPr>
          <a:xfrm>
            <a:off x="0" y="875133"/>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6" name="Google Shape;216;p43"/>
          <p:cNvSpPr txBox="1"/>
          <p:nvPr>
            <p:ph type="title"/>
          </p:nvPr>
        </p:nvSpPr>
        <p:spPr>
          <a:xfrm>
            <a:off x="131000" y="21800"/>
            <a:ext cx="11768700" cy="803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9pPr>
          </a:lstStyle>
          <a:p/>
        </p:txBody>
      </p:sp>
      <p:sp>
        <p:nvSpPr>
          <p:cNvPr id="217" name="Google Shape;217;p43"/>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5"/>
          <p:cNvSpPr/>
          <p:nvPr/>
        </p:nvSpPr>
        <p:spPr>
          <a:xfrm flipH="1" rot="10800000">
            <a:off x="0" y="875100"/>
            <a:ext cx="12192000" cy="59829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 name="Google Shape;27;p5"/>
          <p:cNvSpPr/>
          <p:nvPr/>
        </p:nvSpPr>
        <p:spPr>
          <a:xfrm>
            <a:off x="0" y="875133"/>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 name="Google Shape;28;p5"/>
          <p:cNvSpPr txBox="1"/>
          <p:nvPr>
            <p:ph type="title"/>
          </p:nvPr>
        </p:nvSpPr>
        <p:spPr>
          <a:xfrm>
            <a:off x="131000" y="21800"/>
            <a:ext cx="11768700" cy="8037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2400"/>
              <a:buFont typeface="Roboto"/>
              <a:buNone/>
              <a:defRPr b="0" i="0" sz="2400" u="none" cap="none" strike="noStrike">
                <a:solidFill>
                  <a:schemeClr val="lt1"/>
                </a:solidFill>
                <a:latin typeface="Roboto"/>
                <a:ea typeface="Roboto"/>
                <a:cs typeface="Roboto"/>
                <a:sym typeface="Roboto"/>
              </a:defRPr>
            </a:lvl9pPr>
          </a:lstStyle>
          <a:p/>
        </p:txBody>
      </p:sp>
      <p:sp>
        <p:nvSpPr>
          <p:cNvPr id="29" name="Google Shape;29;p5"/>
          <p:cNvSpPr txBox="1"/>
          <p:nvPr>
            <p:ph idx="12" type="sldNum"/>
          </p:nvPr>
        </p:nvSpPr>
        <p:spPr>
          <a:xfrm>
            <a:off x="11364721" y="6260831"/>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8" name="Shape 218"/>
        <p:cNvGrpSpPr/>
        <p:nvPr/>
      </p:nvGrpSpPr>
      <p:grpSpPr>
        <a:xfrm>
          <a:off x="0" y="0"/>
          <a:ext cx="0" cy="0"/>
          <a:chOff x="0" y="0"/>
          <a:chExt cx="0" cy="0"/>
        </a:xfrm>
      </p:grpSpPr>
      <p:sp>
        <p:nvSpPr>
          <p:cNvPr id="219" name="Google Shape;219;p44"/>
          <p:cNvSpPr txBox="1"/>
          <p:nvPr>
            <p:ph type="title"/>
          </p:nvPr>
        </p:nvSpPr>
        <p:spPr>
          <a:xfrm>
            <a:off x="629200" y="984967"/>
            <a:ext cx="10962900" cy="1023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20" name="Google Shape;220;p44"/>
          <p:cNvSpPr txBox="1"/>
          <p:nvPr>
            <p:ph idx="1" type="body"/>
          </p:nvPr>
        </p:nvSpPr>
        <p:spPr>
          <a:xfrm>
            <a:off x="629200" y="2558767"/>
            <a:ext cx="10962900" cy="3613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21" name="Google Shape;221;p44"/>
          <p:cNvSpPr txBox="1"/>
          <p:nvPr>
            <p:ph idx="10" type="dt"/>
          </p:nvPr>
        </p:nvSpPr>
        <p:spPr>
          <a:xfrm>
            <a:off x="609600" y="6356351"/>
            <a:ext cx="28449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22" name="Google Shape;222;p44"/>
          <p:cNvSpPr txBox="1"/>
          <p:nvPr>
            <p:ph idx="11" type="ftr"/>
          </p:nvPr>
        </p:nvSpPr>
        <p:spPr>
          <a:xfrm>
            <a:off x="3556000" y="6356351"/>
            <a:ext cx="44703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23" name="Google Shape;223;p44"/>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4" name="Shape 224"/>
        <p:cNvGrpSpPr/>
        <p:nvPr/>
      </p:nvGrpSpPr>
      <p:grpSpPr>
        <a:xfrm>
          <a:off x="0" y="0"/>
          <a:ext cx="0" cy="0"/>
          <a:chOff x="0" y="0"/>
          <a:chExt cx="0" cy="0"/>
        </a:xfrm>
      </p:grpSpPr>
      <p:sp>
        <p:nvSpPr>
          <p:cNvPr id="225" name="Google Shape;225;p45"/>
          <p:cNvSpPr/>
          <p:nvPr/>
        </p:nvSpPr>
        <p:spPr>
          <a:xfrm flipH="1">
            <a:off x="10995300" y="5661233"/>
            <a:ext cx="1196700" cy="11967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6" name="Google Shape;226;p45"/>
          <p:cNvSpPr/>
          <p:nvPr/>
        </p:nvSpPr>
        <p:spPr>
          <a:xfrm flipH="1">
            <a:off x="10995300" y="5661167"/>
            <a:ext cx="1196700" cy="1196700"/>
          </a:xfrm>
          <a:prstGeom prst="round1Rect">
            <a:avLst>
              <a:gd fmla="val 16667" name="adj"/>
            </a:avLst>
          </a:prstGeom>
          <a:solidFill>
            <a:schemeClr val="lt1">
              <a:alpha val="6745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7" name="Google Shape;227;p45"/>
          <p:cNvSpPr txBox="1"/>
          <p:nvPr>
            <p:ph type="ctrTitle"/>
          </p:nvPr>
        </p:nvSpPr>
        <p:spPr>
          <a:xfrm>
            <a:off x="520700" y="2425700"/>
            <a:ext cx="10962900" cy="1244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9pPr>
          </a:lstStyle>
          <a:p/>
        </p:txBody>
      </p:sp>
      <p:sp>
        <p:nvSpPr>
          <p:cNvPr id="228" name="Google Shape;228;p45"/>
          <p:cNvSpPr txBox="1"/>
          <p:nvPr>
            <p:ph idx="1" type="subTitle"/>
          </p:nvPr>
        </p:nvSpPr>
        <p:spPr>
          <a:xfrm>
            <a:off x="520700" y="3718840"/>
            <a:ext cx="10962900" cy="57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1800"/>
              <a:buFont typeface="Roboto"/>
              <a:buNone/>
              <a:defRPr b="0" i="0" sz="1800" u="none" cap="none" strike="noStrike">
                <a:solidFill>
                  <a:schemeClr val="lt1"/>
                </a:solidFill>
                <a:latin typeface="Roboto"/>
                <a:ea typeface="Roboto"/>
                <a:cs typeface="Roboto"/>
                <a:sym typeface="Roboto"/>
              </a:defRPr>
            </a:lvl9pPr>
          </a:lstStyle>
          <a:p/>
        </p:txBody>
      </p:sp>
      <p:sp>
        <p:nvSpPr>
          <p:cNvPr id="229" name="Google Shape;229;p45"/>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0" name="Shape 230"/>
        <p:cNvGrpSpPr/>
        <p:nvPr/>
      </p:nvGrpSpPr>
      <p:grpSpPr>
        <a:xfrm>
          <a:off x="0" y="0"/>
          <a:ext cx="0" cy="0"/>
          <a:chOff x="0" y="0"/>
          <a:chExt cx="0" cy="0"/>
        </a:xfrm>
      </p:grpSpPr>
      <p:sp>
        <p:nvSpPr>
          <p:cNvPr id="231" name="Google Shape;231;p46"/>
          <p:cNvSpPr txBox="1"/>
          <p:nvPr>
            <p:ph type="title"/>
          </p:nvPr>
        </p:nvSpPr>
        <p:spPr>
          <a:xfrm>
            <a:off x="614600" y="2753800"/>
            <a:ext cx="10962900" cy="1350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4200"/>
              <a:buFont typeface="Roboto"/>
              <a:buNone/>
              <a:defRPr b="0" i="0" sz="4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4200"/>
              <a:buFont typeface="Roboto"/>
              <a:buNone/>
              <a:defRPr b="0" i="0" sz="4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4200"/>
              <a:buFont typeface="Roboto"/>
              <a:buNone/>
              <a:defRPr b="0" i="0" sz="4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4200"/>
              <a:buFont typeface="Roboto"/>
              <a:buNone/>
              <a:defRPr b="0" i="0" sz="4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4200"/>
              <a:buFont typeface="Roboto"/>
              <a:buNone/>
              <a:defRPr b="0" i="0" sz="4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4200"/>
              <a:buFont typeface="Roboto"/>
              <a:buNone/>
              <a:defRPr b="0" i="0" sz="4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4200"/>
              <a:buFont typeface="Roboto"/>
              <a:buNone/>
              <a:defRPr b="0" i="0" sz="4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4200"/>
              <a:buFont typeface="Roboto"/>
              <a:buNone/>
              <a:defRPr b="0" i="0" sz="4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4200"/>
              <a:buFont typeface="Roboto"/>
              <a:buNone/>
              <a:defRPr b="0" i="0" sz="4200" u="none" cap="none" strike="noStrike">
                <a:solidFill>
                  <a:schemeClr val="lt1"/>
                </a:solidFill>
                <a:latin typeface="Roboto"/>
                <a:ea typeface="Roboto"/>
                <a:cs typeface="Roboto"/>
                <a:sym typeface="Roboto"/>
              </a:defRPr>
            </a:lvl9pPr>
          </a:lstStyle>
          <a:p/>
        </p:txBody>
      </p:sp>
      <p:sp>
        <p:nvSpPr>
          <p:cNvPr id="232" name="Google Shape;232;p46"/>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3" name="Shape 233"/>
        <p:cNvGrpSpPr/>
        <p:nvPr/>
      </p:nvGrpSpPr>
      <p:grpSpPr>
        <a:xfrm>
          <a:off x="0" y="0"/>
          <a:ext cx="0" cy="0"/>
          <a:chOff x="0" y="0"/>
          <a:chExt cx="0" cy="0"/>
        </a:xfrm>
      </p:grpSpPr>
      <p:sp>
        <p:nvSpPr>
          <p:cNvPr id="234" name="Google Shape;234;p47"/>
          <p:cNvSpPr/>
          <p:nvPr/>
        </p:nvSpPr>
        <p:spPr>
          <a:xfrm flipH="1" rot="10800000">
            <a:off x="0" y="2247900"/>
            <a:ext cx="12192000" cy="4610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5" name="Google Shape;235;p47"/>
          <p:cNvSpPr/>
          <p:nvPr/>
        </p:nvSpPr>
        <p:spPr>
          <a:xfrm>
            <a:off x="0" y="2248000"/>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36" name="Google Shape;236;p47"/>
          <p:cNvSpPr txBox="1"/>
          <p:nvPr>
            <p:ph type="title"/>
          </p:nvPr>
        </p:nvSpPr>
        <p:spPr>
          <a:xfrm>
            <a:off x="629200" y="984967"/>
            <a:ext cx="10962900" cy="1023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37" name="Google Shape;237;p47"/>
          <p:cNvSpPr txBox="1"/>
          <p:nvPr>
            <p:ph idx="1" type="body"/>
          </p:nvPr>
        </p:nvSpPr>
        <p:spPr>
          <a:xfrm>
            <a:off x="629200" y="2558767"/>
            <a:ext cx="10962900" cy="3613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38" name="Google Shape;238;p47"/>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9" name="Shape 239"/>
        <p:cNvGrpSpPr/>
        <p:nvPr/>
      </p:nvGrpSpPr>
      <p:grpSpPr>
        <a:xfrm>
          <a:off x="0" y="0"/>
          <a:ext cx="0" cy="0"/>
          <a:chOff x="0" y="0"/>
          <a:chExt cx="0" cy="0"/>
        </a:xfrm>
      </p:grpSpPr>
      <p:sp>
        <p:nvSpPr>
          <p:cNvPr id="240" name="Google Shape;240;p48"/>
          <p:cNvSpPr/>
          <p:nvPr/>
        </p:nvSpPr>
        <p:spPr>
          <a:xfrm flipH="1" rot="10800000">
            <a:off x="0" y="2247900"/>
            <a:ext cx="12192000" cy="4610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1" name="Google Shape;241;p48"/>
          <p:cNvSpPr/>
          <p:nvPr/>
        </p:nvSpPr>
        <p:spPr>
          <a:xfrm>
            <a:off x="0" y="2248000"/>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2" name="Google Shape;242;p48"/>
          <p:cNvSpPr txBox="1"/>
          <p:nvPr>
            <p:ph type="title"/>
          </p:nvPr>
        </p:nvSpPr>
        <p:spPr>
          <a:xfrm>
            <a:off x="629200" y="984967"/>
            <a:ext cx="10962900" cy="1023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43" name="Google Shape;243;p48"/>
          <p:cNvSpPr txBox="1"/>
          <p:nvPr>
            <p:ph idx="1" type="body"/>
          </p:nvPr>
        </p:nvSpPr>
        <p:spPr>
          <a:xfrm>
            <a:off x="629200" y="2558767"/>
            <a:ext cx="5333100" cy="3613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1pPr>
            <a:lvl2pPr indent="-304800" lvl="1" marL="914400" marR="0" rtl="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2pPr>
            <a:lvl3pPr indent="-304800" lvl="2" marL="1371600" marR="0" rtl="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3pPr>
            <a:lvl4pPr indent="-304800" lvl="3" marL="1828800" marR="0" rtl="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4pPr>
            <a:lvl5pPr indent="-304800" lvl="4" marL="2286000" marR="0" rtl="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5pPr>
            <a:lvl6pPr indent="-304800" lvl="5" marL="2743200" marR="0" rtl="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6pPr>
            <a:lvl7pPr indent="-304800" lvl="6" marL="3200400" marR="0" rtl="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7pPr>
            <a:lvl8pPr indent="-304800" lvl="7" marL="3657600" marR="0" rtl="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8pPr>
            <a:lvl9pPr indent="-304800" lvl="8" marL="4114800" marR="0" rtl="0" algn="l">
              <a:lnSpc>
                <a:spcPct val="115000"/>
              </a:lnSpc>
              <a:spcBef>
                <a:spcPts val="1600"/>
              </a:spcBef>
              <a:spcAft>
                <a:spcPts val="1600"/>
              </a:spcAft>
              <a:buClr>
                <a:schemeClr val="lt2"/>
              </a:buClr>
              <a:buSzPts val="1200"/>
              <a:buFont typeface="Roboto"/>
              <a:buChar char="■"/>
              <a:defRPr b="0" i="0" sz="1200" u="none" cap="none" strike="noStrike">
                <a:solidFill>
                  <a:schemeClr val="lt2"/>
                </a:solidFill>
                <a:latin typeface="Roboto"/>
                <a:ea typeface="Roboto"/>
                <a:cs typeface="Roboto"/>
                <a:sym typeface="Roboto"/>
              </a:defRPr>
            </a:lvl9pPr>
          </a:lstStyle>
          <a:p/>
        </p:txBody>
      </p:sp>
      <p:sp>
        <p:nvSpPr>
          <p:cNvPr id="244" name="Google Shape;244;p48"/>
          <p:cNvSpPr txBox="1"/>
          <p:nvPr>
            <p:ph idx="2" type="body"/>
          </p:nvPr>
        </p:nvSpPr>
        <p:spPr>
          <a:xfrm>
            <a:off x="6259000" y="2558767"/>
            <a:ext cx="5333100" cy="3613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1pPr>
            <a:lvl2pPr indent="-304800" lvl="1" marL="914400" marR="0" rtl="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2pPr>
            <a:lvl3pPr indent="-304800" lvl="2" marL="1371600" marR="0" rtl="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3pPr>
            <a:lvl4pPr indent="-304800" lvl="3" marL="1828800" marR="0" rtl="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4pPr>
            <a:lvl5pPr indent="-304800" lvl="4" marL="2286000" marR="0" rtl="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5pPr>
            <a:lvl6pPr indent="-304800" lvl="5" marL="2743200" marR="0" rtl="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6pPr>
            <a:lvl7pPr indent="-304800" lvl="6" marL="3200400" marR="0" rtl="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7pPr>
            <a:lvl8pPr indent="-304800" lvl="7" marL="3657600" marR="0" rtl="0" algn="l">
              <a:lnSpc>
                <a:spcPct val="115000"/>
              </a:lnSpc>
              <a:spcBef>
                <a:spcPts val="1600"/>
              </a:spcBef>
              <a:spcAft>
                <a:spcPts val="0"/>
              </a:spcAft>
              <a:buClr>
                <a:schemeClr val="lt2"/>
              </a:buClr>
              <a:buSzPts val="1200"/>
              <a:buFont typeface="Roboto"/>
              <a:buChar char="○"/>
              <a:defRPr b="0" i="0" sz="1200" u="none" cap="none" strike="noStrike">
                <a:solidFill>
                  <a:schemeClr val="lt2"/>
                </a:solidFill>
                <a:latin typeface="Roboto"/>
                <a:ea typeface="Roboto"/>
                <a:cs typeface="Roboto"/>
                <a:sym typeface="Roboto"/>
              </a:defRPr>
            </a:lvl8pPr>
            <a:lvl9pPr indent="-304800" lvl="8" marL="4114800" marR="0" rtl="0" algn="l">
              <a:lnSpc>
                <a:spcPct val="115000"/>
              </a:lnSpc>
              <a:spcBef>
                <a:spcPts val="1600"/>
              </a:spcBef>
              <a:spcAft>
                <a:spcPts val="1600"/>
              </a:spcAft>
              <a:buClr>
                <a:schemeClr val="lt2"/>
              </a:buClr>
              <a:buSzPts val="1200"/>
              <a:buFont typeface="Roboto"/>
              <a:buChar char="■"/>
              <a:defRPr b="0" i="0" sz="1200" u="none" cap="none" strike="noStrike">
                <a:solidFill>
                  <a:schemeClr val="lt2"/>
                </a:solidFill>
                <a:latin typeface="Roboto"/>
                <a:ea typeface="Roboto"/>
                <a:cs typeface="Roboto"/>
                <a:sym typeface="Roboto"/>
              </a:defRPr>
            </a:lvl9pPr>
          </a:lstStyle>
          <a:p/>
        </p:txBody>
      </p:sp>
      <p:sp>
        <p:nvSpPr>
          <p:cNvPr id="245" name="Google Shape;245;p48"/>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46" name="Shape 246"/>
        <p:cNvGrpSpPr/>
        <p:nvPr/>
      </p:nvGrpSpPr>
      <p:grpSpPr>
        <a:xfrm>
          <a:off x="0" y="0"/>
          <a:ext cx="0" cy="0"/>
          <a:chOff x="0" y="0"/>
          <a:chExt cx="0" cy="0"/>
        </a:xfrm>
      </p:grpSpPr>
      <p:sp>
        <p:nvSpPr>
          <p:cNvPr id="247" name="Google Shape;247;p49"/>
          <p:cNvSpPr txBox="1"/>
          <p:nvPr>
            <p:ph type="title"/>
          </p:nvPr>
        </p:nvSpPr>
        <p:spPr>
          <a:xfrm>
            <a:off x="653667" y="651000"/>
            <a:ext cx="8302800" cy="5454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6000"/>
              <a:buFont typeface="Roboto"/>
              <a:buNone/>
              <a:defRPr b="0" i="0" sz="60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6000"/>
              <a:buFont typeface="Roboto"/>
              <a:buNone/>
              <a:defRPr b="0" i="0" sz="60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6000"/>
              <a:buFont typeface="Roboto"/>
              <a:buNone/>
              <a:defRPr b="0" i="0" sz="60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6000"/>
              <a:buFont typeface="Roboto"/>
              <a:buNone/>
              <a:defRPr b="0" i="0" sz="60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6000"/>
              <a:buFont typeface="Roboto"/>
              <a:buNone/>
              <a:defRPr b="0" i="0" sz="60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6000"/>
              <a:buFont typeface="Roboto"/>
              <a:buNone/>
              <a:defRPr b="0" i="0" sz="60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6000"/>
              <a:buFont typeface="Roboto"/>
              <a:buNone/>
              <a:defRPr b="0" i="0" sz="60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6000"/>
              <a:buFont typeface="Roboto"/>
              <a:buNone/>
              <a:defRPr b="0" i="0" sz="60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6000"/>
              <a:buFont typeface="Roboto"/>
              <a:buNone/>
              <a:defRPr b="0" i="0" sz="6000" u="none" cap="none" strike="noStrike">
                <a:solidFill>
                  <a:schemeClr val="lt1"/>
                </a:solidFill>
                <a:latin typeface="Roboto"/>
                <a:ea typeface="Roboto"/>
                <a:cs typeface="Roboto"/>
                <a:sym typeface="Roboto"/>
              </a:defRPr>
            </a:lvl9pPr>
          </a:lstStyle>
          <a:p/>
        </p:txBody>
      </p:sp>
      <p:sp>
        <p:nvSpPr>
          <p:cNvPr id="248" name="Google Shape;248;p49"/>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49" name="Shape 249"/>
        <p:cNvGrpSpPr/>
        <p:nvPr/>
      </p:nvGrpSpPr>
      <p:grpSpPr>
        <a:xfrm>
          <a:off x="0" y="0"/>
          <a:ext cx="0" cy="0"/>
          <a:chOff x="0" y="0"/>
          <a:chExt cx="0" cy="0"/>
        </a:xfrm>
      </p:grpSpPr>
      <p:sp>
        <p:nvSpPr>
          <p:cNvPr id="250" name="Google Shape;250;p50"/>
          <p:cNvSpPr/>
          <p:nvPr/>
        </p:nvSpPr>
        <p:spPr>
          <a:xfrm flipH="1">
            <a:off x="0" y="0"/>
            <a:ext cx="6096000" cy="6858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1" name="Google Shape;251;p50"/>
          <p:cNvSpPr/>
          <p:nvPr/>
        </p:nvSpPr>
        <p:spPr>
          <a:xfrm rot="5400000">
            <a:off x="2595233" y="3356900"/>
            <a:ext cx="68571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2" name="Google Shape;252;p50"/>
          <p:cNvSpPr txBox="1"/>
          <p:nvPr>
            <p:ph type="title"/>
          </p:nvPr>
        </p:nvSpPr>
        <p:spPr>
          <a:xfrm>
            <a:off x="354000" y="1644233"/>
            <a:ext cx="5393700" cy="19764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2"/>
              </a:buClr>
              <a:buSzPts val="4200"/>
              <a:buFont typeface="Roboto"/>
              <a:buNone/>
              <a:defRPr b="0" i="0" sz="4200" u="none" cap="none" strike="noStrike">
                <a:solidFill>
                  <a:schemeClr val="dk2"/>
                </a:solidFill>
                <a:latin typeface="Roboto"/>
                <a:ea typeface="Roboto"/>
                <a:cs typeface="Roboto"/>
                <a:sym typeface="Roboto"/>
              </a:defRPr>
            </a:lvl1pPr>
            <a:lvl2pPr lvl="1" marR="0" rtl="0" algn="ctr">
              <a:lnSpc>
                <a:spcPct val="100000"/>
              </a:lnSpc>
              <a:spcBef>
                <a:spcPts val="0"/>
              </a:spcBef>
              <a:spcAft>
                <a:spcPts val="0"/>
              </a:spcAft>
              <a:buClr>
                <a:schemeClr val="dk2"/>
              </a:buClr>
              <a:buSzPts val="4200"/>
              <a:buFont typeface="Roboto"/>
              <a:buNone/>
              <a:defRPr b="0" i="0" sz="4200" u="none" cap="none" strike="noStrike">
                <a:solidFill>
                  <a:schemeClr val="dk2"/>
                </a:solidFill>
                <a:latin typeface="Roboto"/>
                <a:ea typeface="Roboto"/>
                <a:cs typeface="Roboto"/>
                <a:sym typeface="Roboto"/>
              </a:defRPr>
            </a:lvl2pPr>
            <a:lvl3pPr lvl="2" marR="0" rtl="0" algn="ctr">
              <a:lnSpc>
                <a:spcPct val="100000"/>
              </a:lnSpc>
              <a:spcBef>
                <a:spcPts val="0"/>
              </a:spcBef>
              <a:spcAft>
                <a:spcPts val="0"/>
              </a:spcAft>
              <a:buClr>
                <a:schemeClr val="dk2"/>
              </a:buClr>
              <a:buSzPts val="4200"/>
              <a:buFont typeface="Roboto"/>
              <a:buNone/>
              <a:defRPr b="0" i="0" sz="4200" u="none" cap="none" strike="noStrike">
                <a:solidFill>
                  <a:schemeClr val="dk2"/>
                </a:solidFill>
                <a:latin typeface="Roboto"/>
                <a:ea typeface="Roboto"/>
                <a:cs typeface="Roboto"/>
                <a:sym typeface="Roboto"/>
              </a:defRPr>
            </a:lvl3pPr>
            <a:lvl4pPr lvl="3" marR="0" rtl="0" algn="ctr">
              <a:lnSpc>
                <a:spcPct val="100000"/>
              </a:lnSpc>
              <a:spcBef>
                <a:spcPts val="0"/>
              </a:spcBef>
              <a:spcAft>
                <a:spcPts val="0"/>
              </a:spcAft>
              <a:buClr>
                <a:schemeClr val="dk2"/>
              </a:buClr>
              <a:buSzPts val="4200"/>
              <a:buFont typeface="Roboto"/>
              <a:buNone/>
              <a:defRPr b="0" i="0" sz="4200" u="none" cap="none" strike="noStrike">
                <a:solidFill>
                  <a:schemeClr val="dk2"/>
                </a:solidFill>
                <a:latin typeface="Roboto"/>
                <a:ea typeface="Roboto"/>
                <a:cs typeface="Roboto"/>
                <a:sym typeface="Roboto"/>
              </a:defRPr>
            </a:lvl4pPr>
            <a:lvl5pPr lvl="4" marR="0" rtl="0" algn="ctr">
              <a:lnSpc>
                <a:spcPct val="100000"/>
              </a:lnSpc>
              <a:spcBef>
                <a:spcPts val="0"/>
              </a:spcBef>
              <a:spcAft>
                <a:spcPts val="0"/>
              </a:spcAft>
              <a:buClr>
                <a:schemeClr val="dk2"/>
              </a:buClr>
              <a:buSzPts val="4200"/>
              <a:buFont typeface="Roboto"/>
              <a:buNone/>
              <a:defRPr b="0" i="0" sz="4200" u="none" cap="none" strike="noStrike">
                <a:solidFill>
                  <a:schemeClr val="dk2"/>
                </a:solidFill>
                <a:latin typeface="Roboto"/>
                <a:ea typeface="Roboto"/>
                <a:cs typeface="Roboto"/>
                <a:sym typeface="Roboto"/>
              </a:defRPr>
            </a:lvl5pPr>
            <a:lvl6pPr lvl="5" marR="0" rtl="0" algn="ctr">
              <a:lnSpc>
                <a:spcPct val="100000"/>
              </a:lnSpc>
              <a:spcBef>
                <a:spcPts val="0"/>
              </a:spcBef>
              <a:spcAft>
                <a:spcPts val="0"/>
              </a:spcAft>
              <a:buClr>
                <a:schemeClr val="dk2"/>
              </a:buClr>
              <a:buSzPts val="4200"/>
              <a:buFont typeface="Roboto"/>
              <a:buNone/>
              <a:defRPr b="0" i="0" sz="4200" u="none" cap="none" strike="noStrike">
                <a:solidFill>
                  <a:schemeClr val="dk2"/>
                </a:solidFill>
                <a:latin typeface="Roboto"/>
                <a:ea typeface="Roboto"/>
                <a:cs typeface="Roboto"/>
                <a:sym typeface="Roboto"/>
              </a:defRPr>
            </a:lvl6pPr>
            <a:lvl7pPr lvl="6" marR="0" rtl="0" algn="ctr">
              <a:lnSpc>
                <a:spcPct val="100000"/>
              </a:lnSpc>
              <a:spcBef>
                <a:spcPts val="0"/>
              </a:spcBef>
              <a:spcAft>
                <a:spcPts val="0"/>
              </a:spcAft>
              <a:buClr>
                <a:schemeClr val="dk2"/>
              </a:buClr>
              <a:buSzPts val="4200"/>
              <a:buFont typeface="Roboto"/>
              <a:buNone/>
              <a:defRPr b="0" i="0" sz="4200" u="none" cap="none" strike="noStrike">
                <a:solidFill>
                  <a:schemeClr val="dk2"/>
                </a:solidFill>
                <a:latin typeface="Roboto"/>
                <a:ea typeface="Roboto"/>
                <a:cs typeface="Roboto"/>
                <a:sym typeface="Roboto"/>
              </a:defRPr>
            </a:lvl7pPr>
            <a:lvl8pPr lvl="7" marR="0" rtl="0" algn="ctr">
              <a:lnSpc>
                <a:spcPct val="100000"/>
              </a:lnSpc>
              <a:spcBef>
                <a:spcPts val="0"/>
              </a:spcBef>
              <a:spcAft>
                <a:spcPts val="0"/>
              </a:spcAft>
              <a:buClr>
                <a:schemeClr val="dk2"/>
              </a:buClr>
              <a:buSzPts val="4200"/>
              <a:buFont typeface="Roboto"/>
              <a:buNone/>
              <a:defRPr b="0" i="0" sz="4200" u="none" cap="none" strike="noStrike">
                <a:solidFill>
                  <a:schemeClr val="dk2"/>
                </a:solidFill>
                <a:latin typeface="Roboto"/>
                <a:ea typeface="Roboto"/>
                <a:cs typeface="Roboto"/>
                <a:sym typeface="Roboto"/>
              </a:defRPr>
            </a:lvl8pPr>
            <a:lvl9pPr lvl="8" marR="0" rtl="0" algn="ctr">
              <a:lnSpc>
                <a:spcPct val="100000"/>
              </a:lnSpc>
              <a:spcBef>
                <a:spcPts val="0"/>
              </a:spcBef>
              <a:spcAft>
                <a:spcPts val="0"/>
              </a:spcAft>
              <a:buClr>
                <a:schemeClr val="dk2"/>
              </a:buClr>
              <a:buSzPts val="4200"/>
              <a:buFont typeface="Roboto"/>
              <a:buNone/>
              <a:defRPr b="0" i="0" sz="4200" u="none" cap="none" strike="noStrike">
                <a:solidFill>
                  <a:schemeClr val="dk2"/>
                </a:solidFill>
                <a:latin typeface="Roboto"/>
                <a:ea typeface="Roboto"/>
                <a:cs typeface="Roboto"/>
                <a:sym typeface="Roboto"/>
              </a:defRPr>
            </a:lvl9pPr>
          </a:lstStyle>
          <a:p/>
        </p:txBody>
      </p:sp>
      <p:sp>
        <p:nvSpPr>
          <p:cNvPr id="253" name="Google Shape;253;p50"/>
          <p:cNvSpPr txBox="1"/>
          <p:nvPr>
            <p:ph idx="1" type="subTitle"/>
          </p:nvPr>
        </p:nvSpPr>
        <p:spPr>
          <a:xfrm>
            <a:off x="354000" y="3705956"/>
            <a:ext cx="5393700" cy="1646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lt2"/>
              </a:buClr>
              <a:buSzPts val="2100"/>
              <a:buFont typeface="Roboto"/>
              <a:buNone/>
              <a:defRPr b="0" i="0" sz="2100" u="none" cap="none" strike="noStrike">
                <a:solidFill>
                  <a:schemeClr val="lt2"/>
                </a:solidFill>
                <a:latin typeface="Roboto"/>
                <a:ea typeface="Roboto"/>
                <a:cs typeface="Roboto"/>
                <a:sym typeface="Roboto"/>
              </a:defRPr>
            </a:lvl1pPr>
            <a:lvl2pPr lvl="1" marR="0" rtl="0" algn="ctr">
              <a:lnSpc>
                <a:spcPct val="100000"/>
              </a:lnSpc>
              <a:spcBef>
                <a:spcPts val="0"/>
              </a:spcBef>
              <a:spcAft>
                <a:spcPts val="0"/>
              </a:spcAft>
              <a:buClr>
                <a:schemeClr val="lt2"/>
              </a:buClr>
              <a:buSzPts val="2100"/>
              <a:buFont typeface="Roboto"/>
              <a:buNone/>
              <a:defRPr b="0" i="0" sz="2100" u="none" cap="none" strike="noStrike">
                <a:solidFill>
                  <a:schemeClr val="lt2"/>
                </a:solidFill>
                <a:latin typeface="Roboto"/>
                <a:ea typeface="Roboto"/>
                <a:cs typeface="Roboto"/>
                <a:sym typeface="Roboto"/>
              </a:defRPr>
            </a:lvl2pPr>
            <a:lvl3pPr lvl="2" marR="0" rtl="0" algn="ctr">
              <a:lnSpc>
                <a:spcPct val="100000"/>
              </a:lnSpc>
              <a:spcBef>
                <a:spcPts val="0"/>
              </a:spcBef>
              <a:spcAft>
                <a:spcPts val="0"/>
              </a:spcAft>
              <a:buClr>
                <a:schemeClr val="lt2"/>
              </a:buClr>
              <a:buSzPts val="2100"/>
              <a:buFont typeface="Roboto"/>
              <a:buNone/>
              <a:defRPr b="0" i="0" sz="2100" u="none" cap="none" strike="noStrike">
                <a:solidFill>
                  <a:schemeClr val="lt2"/>
                </a:solidFill>
                <a:latin typeface="Roboto"/>
                <a:ea typeface="Roboto"/>
                <a:cs typeface="Roboto"/>
                <a:sym typeface="Roboto"/>
              </a:defRPr>
            </a:lvl3pPr>
            <a:lvl4pPr lvl="3" marR="0" rtl="0" algn="ctr">
              <a:lnSpc>
                <a:spcPct val="100000"/>
              </a:lnSpc>
              <a:spcBef>
                <a:spcPts val="0"/>
              </a:spcBef>
              <a:spcAft>
                <a:spcPts val="0"/>
              </a:spcAft>
              <a:buClr>
                <a:schemeClr val="lt2"/>
              </a:buClr>
              <a:buSzPts val="2100"/>
              <a:buFont typeface="Roboto"/>
              <a:buNone/>
              <a:defRPr b="0" i="0" sz="2100" u="none" cap="none" strike="noStrike">
                <a:solidFill>
                  <a:schemeClr val="lt2"/>
                </a:solidFill>
                <a:latin typeface="Roboto"/>
                <a:ea typeface="Roboto"/>
                <a:cs typeface="Roboto"/>
                <a:sym typeface="Roboto"/>
              </a:defRPr>
            </a:lvl4pPr>
            <a:lvl5pPr lvl="4" marR="0" rtl="0" algn="ctr">
              <a:lnSpc>
                <a:spcPct val="100000"/>
              </a:lnSpc>
              <a:spcBef>
                <a:spcPts val="0"/>
              </a:spcBef>
              <a:spcAft>
                <a:spcPts val="0"/>
              </a:spcAft>
              <a:buClr>
                <a:schemeClr val="lt2"/>
              </a:buClr>
              <a:buSzPts val="2100"/>
              <a:buFont typeface="Roboto"/>
              <a:buNone/>
              <a:defRPr b="0" i="0" sz="2100" u="none" cap="none" strike="noStrike">
                <a:solidFill>
                  <a:schemeClr val="lt2"/>
                </a:solidFill>
                <a:latin typeface="Roboto"/>
                <a:ea typeface="Roboto"/>
                <a:cs typeface="Roboto"/>
                <a:sym typeface="Roboto"/>
              </a:defRPr>
            </a:lvl5pPr>
            <a:lvl6pPr lvl="5" marR="0" rtl="0" algn="ctr">
              <a:lnSpc>
                <a:spcPct val="100000"/>
              </a:lnSpc>
              <a:spcBef>
                <a:spcPts val="0"/>
              </a:spcBef>
              <a:spcAft>
                <a:spcPts val="0"/>
              </a:spcAft>
              <a:buClr>
                <a:schemeClr val="lt2"/>
              </a:buClr>
              <a:buSzPts val="2100"/>
              <a:buFont typeface="Roboto"/>
              <a:buNone/>
              <a:defRPr b="0" i="0" sz="2100" u="none" cap="none" strike="noStrike">
                <a:solidFill>
                  <a:schemeClr val="lt2"/>
                </a:solidFill>
                <a:latin typeface="Roboto"/>
                <a:ea typeface="Roboto"/>
                <a:cs typeface="Roboto"/>
                <a:sym typeface="Roboto"/>
              </a:defRPr>
            </a:lvl6pPr>
            <a:lvl7pPr lvl="6" marR="0" rtl="0" algn="ctr">
              <a:lnSpc>
                <a:spcPct val="100000"/>
              </a:lnSpc>
              <a:spcBef>
                <a:spcPts val="0"/>
              </a:spcBef>
              <a:spcAft>
                <a:spcPts val="0"/>
              </a:spcAft>
              <a:buClr>
                <a:schemeClr val="lt2"/>
              </a:buClr>
              <a:buSzPts val="2100"/>
              <a:buFont typeface="Roboto"/>
              <a:buNone/>
              <a:defRPr b="0" i="0" sz="2100" u="none" cap="none" strike="noStrike">
                <a:solidFill>
                  <a:schemeClr val="lt2"/>
                </a:solidFill>
                <a:latin typeface="Roboto"/>
                <a:ea typeface="Roboto"/>
                <a:cs typeface="Roboto"/>
                <a:sym typeface="Roboto"/>
              </a:defRPr>
            </a:lvl7pPr>
            <a:lvl8pPr lvl="7" marR="0" rtl="0" algn="ctr">
              <a:lnSpc>
                <a:spcPct val="100000"/>
              </a:lnSpc>
              <a:spcBef>
                <a:spcPts val="0"/>
              </a:spcBef>
              <a:spcAft>
                <a:spcPts val="0"/>
              </a:spcAft>
              <a:buClr>
                <a:schemeClr val="lt2"/>
              </a:buClr>
              <a:buSzPts val="2100"/>
              <a:buFont typeface="Roboto"/>
              <a:buNone/>
              <a:defRPr b="0" i="0" sz="2100" u="none" cap="none" strike="noStrike">
                <a:solidFill>
                  <a:schemeClr val="lt2"/>
                </a:solidFill>
                <a:latin typeface="Roboto"/>
                <a:ea typeface="Roboto"/>
                <a:cs typeface="Roboto"/>
                <a:sym typeface="Roboto"/>
              </a:defRPr>
            </a:lvl8pPr>
            <a:lvl9pPr lvl="8" marR="0" rtl="0" algn="ctr">
              <a:lnSpc>
                <a:spcPct val="100000"/>
              </a:lnSpc>
              <a:spcBef>
                <a:spcPts val="0"/>
              </a:spcBef>
              <a:spcAft>
                <a:spcPts val="0"/>
              </a:spcAft>
              <a:buClr>
                <a:schemeClr val="lt2"/>
              </a:buClr>
              <a:buSzPts val="2100"/>
              <a:buFont typeface="Roboto"/>
              <a:buNone/>
              <a:defRPr b="0" i="0" sz="2100" u="none" cap="none" strike="noStrike">
                <a:solidFill>
                  <a:schemeClr val="lt2"/>
                </a:solidFill>
                <a:latin typeface="Roboto"/>
                <a:ea typeface="Roboto"/>
                <a:cs typeface="Roboto"/>
                <a:sym typeface="Roboto"/>
              </a:defRPr>
            </a:lvl9pPr>
          </a:lstStyle>
          <a:p/>
        </p:txBody>
      </p:sp>
      <p:sp>
        <p:nvSpPr>
          <p:cNvPr id="254" name="Google Shape;254;p50"/>
          <p:cNvSpPr txBox="1"/>
          <p:nvPr>
            <p:ph idx="2" type="body"/>
          </p:nvPr>
        </p:nvSpPr>
        <p:spPr>
          <a:xfrm>
            <a:off x="6586000" y="965600"/>
            <a:ext cx="5115900" cy="49269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chemeClr val="lt1"/>
              </a:buClr>
              <a:buSzPts val="1800"/>
              <a:buFont typeface="Roboto"/>
              <a:buChar char="●"/>
              <a:defRPr b="0" i="0" sz="1800" u="none" cap="none" strike="noStrike">
                <a:solidFill>
                  <a:schemeClr val="lt1"/>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1"/>
              </a:buClr>
              <a:buSzPts val="1400"/>
              <a:buFont typeface="Roboto"/>
              <a:buChar char="■"/>
              <a:defRPr b="0" i="0" sz="1400" u="none" cap="none" strike="noStrike">
                <a:solidFill>
                  <a:schemeClr val="lt1"/>
                </a:solidFill>
                <a:latin typeface="Roboto"/>
                <a:ea typeface="Roboto"/>
                <a:cs typeface="Roboto"/>
                <a:sym typeface="Roboto"/>
              </a:defRPr>
            </a:lvl9pPr>
          </a:lstStyle>
          <a:p/>
        </p:txBody>
      </p:sp>
      <p:sp>
        <p:nvSpPr>
          <p:cNvPr id="255" name="Google Shape;255;p50"/>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256" name="Shape 256"/>
        <p:cNvGrpSpPr/>
        <p:nvPr/>
      </p:nvGrpSpPr>
      <p:grpSpPr>
        <a:xfrm>
          <a:off x="0" y="0"/>
          <a:ext cx="0" cy="0"/>
          <a:chOff x="0" y="0"/>
          <a:chExt cx="0" cy="0"/>
        </a:xfrm>
      </p:grpSpPr>
      <p:sp>
        <p:nvSpPr>
          <p:cNvPr id="257" name="Google Shape;257;p51"/>
          <p:cNvSpPr txBox="1"/>
          <p:nvPr/>
        </p:nvSpPr>
        <p:spPr>
          <a:xfrm flipH="1" rot="10800000">
            <a:off x="0" y="-100"/>
            <a:ext cx="12192000" cy="62613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8" name="Google Shape;258;p51"/>
          <p:cNvSpPr/>
          <p:nvPr/>
        </p:nvSpPr>
        <p:spPr>
          <a:xfrm flipH="1" rot="10800000">
            <a:off x="0" y="6163733"/>
            <a:ext cx="12192000" cy="987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9" name="Google Shape;259;p51"/>
          <p:cNvSpPr txBox="1"/>
          <p:nvPr>
            <p:ph idx="1" type="body"/>
          </p:nvPr>
        </p:nvSpPr>
        <p:spPr>
          <a:xfrm>
            <a:off x="76200" y="6262433"/>
            <a:ext cx="11175900" cy="5955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lt1"/>
              </a:buClr>
              <a:buSzPts val="1200"/>
              <a:buFont typeface="Roboto"/>
              <a:buNone/>
              <a:defRPr b="0" i="0" sz="1200" u="none" cap="none" strike="noStrike">
                <a:solidFill>
                  <a:schemeClr val="lt1"/>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60" name="Google Shape;260;p51"/>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bg>
      <p:bgPr>
        <a:solidFill>
          <a:schemeClr val="accent4"/>
        </a:solidFill>
      </p:bgPr>
    </p:bg>
    <p:spTree>
      <p:nvGrpSpPr>
        <p:cNvPr id="261" name="Shape 261"/>
        <p:cNvGrpSpPr/>
        <p:nvPr/>
      </p:nvGrpSpPr>
      <p:grpSpPr>
        <a:xfrm>
          <a:off x="0" y="0"/>
          <a:ext cx="0" cy="0"/>
          <a:chOff x="0" y="0"/>
          <a:chExt cx="0" cy="0"/>
        </a:xfrm>
      </p:grpSpPr>
      <p:sp>
        <p:nvSpPr>
          <p:cNvPr id="262" name="Google Shape;262;p52"/>
          <p:cNvSpPr txBox="1"/>
          <p:nvPr>
            <p:ph type="title"/>
          </p:nvPr>
        </p:nvSpPr>
        <p:spPr>
          <a:xfrm>
            <a:off x="634000" y="1678033"/>
            <a:ext cx="10962900" cy="26181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2"/>
              </a:buClr>
              <a:buSzPts val="12000"/>
              <a:buFont typeface="Roboto"/>
              <a:buNone/>
              <a:defRPr b="0" i="0" sz="12000" u="none" cap="none" strike="noStrike">
                <a:solidFill>
                  <a:schemeClr val="dk2"/>
                </a:solidFill>
                <a:latin typeface="Roboto"/>
                <a:ea typeface="Roboto"/>
                <a:cs typeface="Roboto"/>
                <a:sym typeface="Roboto"/>
              </a:defRPr>
            </a:lvl1pPr>
            <a:lvl2pPr lvl="1" marR="0" rtl="0" algn="ctr">
              <a:lnSpc>
                <a:spcPct val="100000"/>
              </a:lnSpc>
              <a:spcBef>
                <a:spcPts val="0"/>
              </a:spcBef>
              <a:spcAft>
                <a:spcPts val="0"/>
              </a:spcAft>
              <a:buClr>
                <a:schemeClr val="dk2"/>
              </a:buClr>
              <a:buSzPts val="12000"/>
              <a:buFont typeface="Roboto"/>
              <a:buNone/>
              <a:defRPr b="0" i="0" sz="12000" u="none" cap="none" strike="noStrike">
                <a:solidFill>
                  <a:schemeClr val="dk2"/>
                </a:solidFill>
                <a:latin typeface="Roboto"/>
                <a:ea typeface="Roboto"/>
                <a:cs typeface="Roboto"/>
                <a:sym typeface="Roboto"/>
              </a:defRPr>
            </a:lvl2pPr>
            <a:lvl3pPr lvl="2" marR="0" rtl="0" algn="ctr">
              <a:lnSpc>
                <a:spcPct val="100000"/>
              </a:lnSpc>
              <a:spcBef>
                <a:spcPts val="0"/>
              </a:spcBef>
              <a:spcAft>
                <a:spcPts val="0"/>
              </a:spcAft>
              <a:buClr>
                <a:schemeClr val="dk2"/>
              </a:buClr>
              <a:buSzPts val="12000"/>
              <a:buFont typeface="Roboto"/>
              <a:buNone/>
              <a:defRPr b="0" i="0" sz="12000" u="none" cap="none" strike="noStrike">
                <a:solidFill>
                  <a:schemeClr val="dk2"/>
                </a:solidFill>
                <a:latin typeface="Roboto"/>
                <a:ea typeface="Roboto"/>
                <a:cs typeface="Roboto"/>
                <a:sym typeface="Roboto"/>
              </a:defRPr>
            </a:lvl3pPr>
            <a:lvl4pPr lvl="3" marR="0" rtl="0" algn="ctr">
              <a:lnSpc>
                <a:spcPct val="100000"/>
              </a:lnSpc>
              <a:spcBef>
                <a:spcPts val="0"/>
              </a:spcBef>
              <a:spcAft>
                <a:spcPts val="0"/>
              </a:spcAft>
              <a:buClr>
                <a:schemeClr val="dk2"/>
              </a:buClr>
              <a:buSzPts val="12000"/>
              <a:buFont typeface="Roboto"/>
              <a:buNone/>
              <a:defRPr b="0" i="0" sz="12000" u="none" cap="none" strike="noStrike">
                <a:solidFill>
                  <a:schemeClr val="dk2"/>
                </a:solidFill>
                <a:latin typeface="Roboto"/>
                <a:ea typeface="Roboto"/>
                <a:cs typeface="Roboto"/>
                <a:sym typeface="Roboto"/>
              </a:defRPr>
            </a:lvl4pPr>
            <a:lvl5pPr lvl="4" marR="0" rtl="0" algn="ctr">
              <a:lnSpc>
                <a:spcPct val="100000"/>
              </a:lnSpc>
              <a:spcBef>
                <a:spcPts val="0"/>
              </a:spcBef>
              <a:spcAft>
                <a:spcPts val="0"/>
              </a:spcAft>
              <a:buClr>
                <a:schemeClr val="dk2"/>
              </a:buClr>
              <a:buSzPts val="12000"/>
              <a:buFont typeface="Roboto"/>
              <a:buNone/>
              <a:defRPr b="0" i="0" sz="12000" u="none" cap="none" strike="noStrike">
                <a:solidFill>
                  <a:schemeClr val="dk2"/>
                </a:solidFill>
                <a:latin typeface="Roboto"/>
                <a:ea typeface="Roboto"/>
                <a:cs typeface="Roboto"/>
                <a:sym typeface="Roboto"/>
              </a:defRPr>
            </a:lvl5pPr>
            <a:lvl6pPr lvl="5" marR="0" rtl="0" algn="ctr">
              <a:lnSpc>
                <a:spcPct val="100000"/>
              </a:lnSpc>
              <a:spcBef>
                <a:spcPts val="0"/>
              </a:spcBef>
              <a:spcAft>
                <a:spcPts val="0"/>
              </a:spcAft>
              <a:buClr>
                <a:schemeClr val="dk2"/>
              </a:buClr>
              <a:buSzPts val="12000"/>
              <a:buFont typeface="Roboto"/>
              <a:buNone/>
              <a:defRPr b="0" i="0" sz="12000" u="none" cap="none" strike="noStrike">
                <a:solidFill>
                  <a:schemeClr val="dk2"/>
                </a:solidFill>
                <a:latin typeface="Roboto"/>
                <a:ea typeface="Roboto"/>
                <a:cs typeface="Roboto"/>
                <a:sym typeface="Roboto"/>
              </a:defRPr>
            </a:lvl6pPr>
            <a:lvl7pPr lvl="6" marR="0" rtl="0" algn="ctr">
              <a:lnSpc>
                <a:spcPct val="100000"/>
              </a:lnSpc>
              <a:spcBef>
                <a:spcPts val="0"/>
              </a:spcBef>
              <a:spcAft>
                <a:spcPts val="0"/>
              </a:spcAft>
              <a:buClr>
                <a:schemeClr val="dk2"/>
              </a:buClr>
              <a:buSzPts val="12000"/>
              <a:buFont typeface="Roboto"/>
              <a:buNone/>
              <a:defRPr b="0" i="0" sz="12000" u="none" cap="none" strike="noStrike">
                <a:solidFill>
                  <a:schemeClr val="dk2"/>
                </a:solidFill>
                <a:latin typeface="Roboto"/>
                <a:ea typeface="Roboto"/>
                <a:cs typeface="Roboto"/>
                <a:sym typeface="Roboto"/>
              </a:defRPr>
            </a:lvl7pPr>
            <a:lvl8pPr lvl="7" marR="0" rtl="0" algn="ctr">
              <a:lnSpc>
                <a:spcPct val="100000"/>
              </a:lnSpc>
              <a:spcBef>
                <a:spcPts val="0"/>
              </a:spcBef>
              <a:spcAft>
                <a:spcPts val="0"/>
              </a:spcAft>
              <a:buClr>
                <a:schemeClr val="dk2"/>
              </a:buClr>
              <a:buSzPts val="12000"/>
              <a:buFont typeface="Roboto"/>
              <a:buNone/>
              <a:defRPr b="0" i="0" sz="12000" u="none" cap="none" strike="noStrike">
                <a:solidFill>
                  <a:schemeClr val="dk2"/>
                </a:solidFill>
                <a:latin typeface="Roboto"/>
                <a:ea typeface="Roboto"/>
                <a:cs typeface="Roboto"/>
                <a:sym typeface="Roboto"/>
              </a:defRPr>
            </a:lvl8pPr>
            <a:lvl9pPr lvl="8" marR="0" rtl="0" algn="ctr">
              <a:lnSpc>
                <a:spcPct val="100000"/>
              </a:lnSpc>
              <a:spcBef>
                <a:spcPts val="0"/>
              </a:spcBef>
              <a:spcAft>
                <a:spcPts val="0"/>
              </a:spcAft>
              <a:buClr>
                <a:schemeClr val="dk2"/>
              </a:buClr>
              <a:buSzPts val="12000"/>
              <a:buFont typeface="Roboto"/>
              <a:buNone/>
              <a:defRPr b="0" i="0" sz="12000" u="none" cap="none" strike="noStrike">
                <a:solidFill>
                  <a:schemeClr val="dk2"/>
                </a:solidFill>
                <a:latin typeface="Roboto"/>
                <a:ea typeface="Roboto"/>
                <a:cs typeface="Roboto"/>
                <a:sym typeface="Roboto"/>
              </a:defRPr>
            </a:lvl9pPr>
          </a:lstStyle>
          <a:p/>
        </p:txBody>
      </p:sp>
      <p:sp>
        <p:nvSpPr>
          <p:cNvPr id="263" name="Google Shape;263;p52"/>
          <p:cNvSpPr txBox="1"/>
          <p:nvPr>
            <p:ph idx="1" type="body"/>
          </p:nvPr>
        </p:nvSpPr>
        <p:spPr>
          <a:xfrm>
            <a:off x="634000" y="4406167"/>
            <a:ext cx="10962900" cy="1734300"/>
          </a:xfrm>
          <a:prstGeom prst="rect">
            <a:avLst/>
          </a:prstGeom>
          <a:noFill/>
          <a:ln>
            <a:noFill/>
          </a:ln>
        </p:spPr>
        <p:txBody>
          <a:bodyPr anchorCtr="0" anchor="t" bIns="91425" lIns="91425" spcFirstLastPara="1" rIns="91425" wrap="square" tIns="91425">
            <a:noAutofit/>
          </a:bodyPr>
          <a:lstStyle>
            <a:lvl1pPr indent="-342900" lvl="0" marL="457200" marR="0" rtl="0" algn="ctr">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ctr">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ctr">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ctr">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ctr">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ctr">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ctr">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ctr">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ctr">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64" name="Google Shape;264;p52"/>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5" name="Shape 265"/>
        <p:cNvGrpSpPr/>
        <p:nvPr/>
      </p:nvGrpSpPr>
      <p:grpSpPr>
        <a:xfrm>
          <a:off x="0" y="0"/>
          <a:ext cx="0" cy="0"/>
          <a:chOff x="0" y="0"/>
          <a:chExt cx="0" cy="0"/>
        </a:xfrm>
      </p:grpSpPr>
      <p:sp>
        <p:nvSpPr>
          <p:cNvPr id="266" name="Google Shape;266;p53"/>
          <p:cNvSpPr txBox="1"/>
          <p:nvPr>
            <p:ph type="title"/>
          </p:nvPr>
        </p:nvSpPr>
        <p:spPr>
          <a:xfrm>
            <a:off x="914400" y="514352"/>
            <a:ext cx="3657600" cy="1161900"/>
          </a:xfrm>
          <a:prstGeom prst="rect">
            <a:avLst/>
          </a:prstGeom>
          <a:noFill/>
          <a:ln>
            <a:noFill/>
          </a:ln>
        </p:spPr>
        <p:txBody>
          <a:bodyPr anchorCtr="0" anchor="b" bIns="91425" lIns="0"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26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67" name="Google Shape;267;p53"/>
          <p:cNvSpPr txBox="1"/>
          <p:nvPr>
            <p:ph idx="1" type="body"/>
          </p:nvPr>
        </p:nvSpPr>
        <p:spPr>
          <a:xfrm>
            <a:off x="914400" y="1676400"/>
            <a:ext cx="3657600" cy="4572000"/>
          </a:xfrm>
          <a:prstGeom prst="rect">
            <a:avLst/>
          </a:prstGeom>
          <a:noFill/>
          <a:ln>
            <a:noFill/>
          </a:ln>
        </p:spPr>
        <p:txBody>
          <a:bodyPr anchorCtr="0" anchor="t" bIns="91425" lIns="18275" spcFirstLastPara="1" rIns="18275" wrap="square" tIns="91425">
            <a:noAutofit/>
          </a:bodyPr>
          <a:lstStyle>
            <a:lvl1pPr indent="-228600" lvl="0" marL="457200" marR="0" rtl="0" algn="l">
              <a:lnSpc>
                <a:spcPct val="115000"/>
              </a:lnSpc>
              <a:spcBef>
                <a:spcPts val="0"/>
              </a:spcBef>
              <a:spcAft>
                <a:spcPts val="0"/>
              </a:spcAft>
              <a:buClr>
                <a:schemeClr val="lt2"/>
              </a:buClr>
              <a:buSzPts val="1800"/>
              <a:buFont typeface="Roboto"/>
              <a:buNone/>
              <a:defRPr b="0" i="0" sz="1400" u="none" cap="none" strike="noStrike">
                <a:solidFill>
                  <a:schemeClr val="lt2"/>
                </a:solidFill>
                <a:latin typeface="Roboto"/>
                <a:ea typeface="Roboto"/>
                <a:cs typeface="Roboto"/>
                <a:sym typeface="Roboto"/>
              </a:defRPr>
            </a:lvl1pPr>
            <a:lvl2pPr indent="-228600" lvl="1" marL="914400" marR="0" rtl="0" algn="l">
              <a:lnSpc>
                <a:spcPct val="115000"/>
              </a:lnSpc>
              <a:spcBef>
                <a:spcPts val="1600"/>
              </a:spcBef>
              <a:spcAft>
                <a:spcPts val="0"/>
              </a:spcAft>
              <a:buClr>
                <a:schemeClr val="lt2"/>
              </a:buClr>
              <a:buSzPts val="1400"/>
              <a:buFont typeface="Roboto"/>
              <a:buNone/>
              <a:defRPr b="0" i="0" sz="1200" u="none" cap="none" strike="noStrike">
                <a:solidFill>
                  <a:schemeClr val="lt2"/>
                </a:solidFill>
                <a:latin typeface="Roboto"/>
                <a:ea typeface="Roboto"/>
                <a:cs typeface="Roboto"/>
                <a:sym typeface="Roboto"/>
              </a:defRPr>
            </a:lvl2pPr>
            <a:lvl3pPr indent="-228600" lvl="2" marL="1371600" marR="0" rtl="0" algn="l">
              <a:lnSpc>
                <a:spcPct val="115000"/>
              </a:lnSpc>
              <a:spcBef>
                <a:spcPts val="1600"/>
              </a:spcBef>
              <a:spcAft>
                <a:spcPts val="0"/>
              </a:spcAft>
              <a:buClr>
                <a:schemeClr val="lt2"/>
              </a:buClr>
              <a:buSzPts val="1400"/>
              <a:buFont typeface="Roboto"/>
              <a:buNone/>
              <a:defRPr b="0" i="0" sz="1000" u="none" cap="none" strike="noStrike">
                <a:solidFill>
                  <a:schemeClr val="lt2"/>
                </a:solidFill>
                <a:latin typeface="Roboto"/>
                <a:ea typeface="Roboto"/>
                <a:cs typeface="Roboto"/>
                <a:sym typeface="Roboto"/>
              </a:defRPr>
            </a:lvl3pPr>
            <a:lvl4pPr indent="-228600" lvl="3" marL="1828800" marR="0" rtl="0" algn="l">
              <a:lnSpc>
                <a:spcPct val="115000"/>
              </a:lnSpc>
              <a:spcBef>
                <a:spcPts val="1600"/>
              </a:spcBef>
              <a:spcAft>
                <a:spcPts val="0"/>
              </a:spcAft>
              <a:buClr>
                <a:schemeClr val="lt2"/>
              </a:buClr>
              <a:buSzPts val="1400"/>
              <a:buFont typeface="Roboto"/>
              <a:buNone/>
              <a:defRPr b="0" i="0" sz="900" u="none" cap="none" strike="noStrike">
                <a:solidFill>
                  <a:schemeClr val="lt2"/>
                </a:solidFill>
                <a:latin typeface="Roboto"/>
                <a:ea typeface="Roboto"/>
                <a:cs typeface="Roboto"/>
                <a:sym typeface="Roboto"/>
              </a:defRPr>
            </a:lvl4pPr>
            <a:lvl5pPr indent="-228600" lvl="4" marL="2286000" marR="0" rtl="0" algn="l">
              <a:lnSpc>
                <a:spcPct val="115000"/>
              </a:lnSpc>
              <a:spcBef>
                <a:spcPts val="1600"/>
              </a:spcBef>
              <a:spcAft>
                <a:spcPts val="0"/>
              </a:spcAft>
              <a:buClr>
                <a:schemeClr val="lt2"/>
              </a:buClr>
              <a:buSzPts val="1400"/>
              <a:buFont typeface="Roboto"/>
              <a:buNone/>
              <a:defRPr b="0" i="0" sz="9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68" name="Google Shape;268;p53"/>
          <p:cNvSpPr txBox="1"/>
          <p:nvPr>
            <p:ph idx="2" type="body"/>
          </p:nvPr>
        </p:nvSpPr>
        <p:spPr>
          <a:xfrm>
            <a:off x="4766733" y="1676400"/>
            <a:ext cx="6815700" cy="4572000"/>
          </a:xfrm>
          <a:prstGeom prst="rect">
            <a:avLst/>
          </a:prstGeom>
          <a:noFill/>
          <a:ln>
            <a:noFill/>
          </a:ln>
        </p:spPr>
        <p:txBody>
          <a:bodyPr anchorCtr="0" anchor="t" bIns="91425" lIns="91425" spcFirstLastPara="1" rIns="91425" wrap="square" tIns="0">
            <a:noAutofit/>
          </a:bodyPr>
          <a:lstStyle>
            <a:lvl1pPr indent="-342900" lvl="0" marL="457200" marR="0" rtl="0" algn="l">
              <a:lnSpc>
                <a:spcPct val="115000"/>
              </a:lnSpc>
              <a:spcBef>
                <a:spcPts val="0"/>
              </a:spcBef>
              <a:spcAft>
                <a:spcPts val="0"/>
              </a:spcAft>
              <a:buClr>
                <a:schemeClr val="lt2"/>
              </a:buClr>
              <a:buSzPts val="1800"/>
              <a:buFont typeface="Roboto"/>
              <a:buChar char="●"/>
              <a:defRPr b="0" i="0" sz="2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26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2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20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8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69" name="Google Shape;269;p53"/>
          <p:cNvSpPr txBox="1"/>
          <p:nvPr>
            <p:ph idx="10" type="dt"/>
          </p:nvPr>
        </p:nvSpPr>
        <p:spPr>
          <a:xfrm>
            <a:off x="609600" y="6356351"/>
            <a:ext cx="28449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70" name="Google Shape;270;p53"/>
          <p:cNvSpPr txBox="1"/>
          <p:nvPr>
            <p:ph idx="11" type="ftr"/>
          </p:nvPr>
        </p:nvSpPr>
        <p:spPr>
          <a:xfrm>
            <a:off x="3556000" y="6356351"/>
            <a:ext cx="44703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71" name="Google Shape;271;p53"/>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6"/>
          <p:cNvSpPr txBox="1"/>
          <p:nvPr>
            <p:ph type="title"/>
          </p:nvPr>
        </p:nvSpPr>
        <p:spPr>
          <a:xfrm>
            <a:off x="614600" y="2753800"/>
            <a:ext cx="10962900" cy="13503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0"/>
              </a:spcBef>
              <a:spcAft>
                <a:spcPts val="0"/>
              </a:spcAft>
              <a:buClr>
                <a:schemeClr val="lt1"/>
              </a:buClr>
              <a:buSzPts val="5600"/>
              <a:buFont typeface="Roboto"/>
              <a:buNone/>
              <a:defRPr b="0" i="0" sz="56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Clr>
                <a:schemeClr val="lt1"/>
              </a:buClr>
              <a:buSzPts val="5600"/>
              <a:buFont typeface="Roboto"/>
              <a:buNone/>
              <a:defRPr b="0" i="0" sz="56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5600"/>
              <a:buFont typeface="Roboto"/>
              <a:buNone/>
              <a:defRPr b="0" i="0" sz="56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5600"/>
              <a:buFont typeface="Roboto"/>
              <a:buNone/>
              <a:defRPr b="0" i="0" sz="56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5600"/>
              <a:buFont typeface="Roboto"/>
              <a:buNone/>
              <a:defRPr b="0" i="0" sz="56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5600"/>
              <a:buFont typeface="Roboto"/>
              <a:buNone/>
              <a:defRPr b="0" i="0" sz="56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5600"/>
              <a:buFont typeface="Roboto"/>
              <a:buNone/>
              <a:defRPr b="0" i="0" sz="56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5600"/>
              <a:buFont typeface="Roboto"/>
              <a:buNone/>
              <a:defRPr b="0" i="0" sz="56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5600"/>
              <a:buFont typeface="Roboto"/>
              <a:buNone/>
              <a:defRPr b="0" i="0" sz="5600" u="none" cap="none" strike="noStrike">
                <a:solidFill>
                  <a:schemeClr val="lt1"/>
                </a:solidFill>
                <a:latin typeface="Roboto"/>
                <a:ea typeface="Roboto"/>
                <a:cs typeface="Roboto"/>
                <a:sym typeface="Roboto"/>
              </a:defRPr>
            </a:lvl9pPr>
          </a:lstStyle>
          <a:p/>
        </p:txBody>
      </p:sp>
      <p:sp>
        <p:nvSpPr>
          <p:cNvPr id="32" name="Google Shape;32;p6"/>
          <p:cNvSpPr txBox="1"/>
          <p:nvPr>
            <p:ph idx="12" type="sldNum"/>
          </p:nvPr>
        </p:nvSpPr>
        <p:spPr>
          <a:xfrm>
            <a:off x="11364721" y="6260831"/>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2" name="Shape 272"/>
        <p:cNvGrpSpPr/>
        <p:nvPr/>
      </p:nvGrpSpPr>
      <p:grpSpPr>
        <a:xfrm>
          <a:off x="0" y="0"/>
          <a:ext cx="0" cy="0"/>
          <a:chOff x="0" y="0"/>
          <a:chExt cx="0" cy="0"/>
        </a:xfrm>
      </p:grpSpPr>
      <p:sp>
        <p:nvSpPr>
          <p:cNvPr id="273" name="Google Shape;273;p5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4" name="Google Shape;274;p5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5" name="Google Shape;275;p5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7"/>
          <p:cNvSpPr/>
          <p:nvPr/>
        </p:nvSpPr>
        <p:spPr>
          <a:xfrm flipH="1" rot="10800000">
            <a:off x="0" y="2247900"/>
            <a:ext cx="12192000" cy="46101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 name="Google Shape;35;p7"/>
          <p:cNvSpPr/>
          <p:nvPr/>
        </p:nvSpPr>
        <p:spPr>
          <a:xfrm>
            <a:off x="0" y="2248000"/>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 name="Google Shape;36;p7"/>
          <p:cNvSpPr txBox="1"/>
          <p:nvPr>
            <p:ph type="title"/>
          </p:nvPr>
        </p:nvSpPr>
        <p:spPr>
          <a:xfrm>
            <a:off x="629200" y="984967"/>
            <a:ext cx="10962900" cy="1023600"/>
          </a:xfrm>
          <a:prstGeom prst="rect">
            <a:avLst/>
          </a:prstGeom>
          <a:noFill/>
          <a:ln>
            <a:noFill/>
          </a:ln>
        </p:spPr>
        <p:txBody>
          <a:bodyPr anchorCtr="0" anchor="b" bIns="121900" lIns="121900" spcFirstLastPara="1" rIns="121900" wrap="square" tIns="121900">
            <a:noAutofit/>
          </a:bodyPr>
          <a:lstStyle>
            <a:lvl1pPr lvl="0" marR="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9pPr>
          </a:lstStyle>
          <a:p/>
        </p:txBody>
      </p:sp>
      <p:sp>
        <p:nvSpPr>
          <p:cNvPr id="37" name="Google Shape;37;p7"/>
          <p:cNvSpPr txBox="1"/>
          <p:nvPr>
            <p:ph idx="1" type="body"/>
          </p:nvPr>
        </p:nvSpPr>
        <p:spPr>
          <a:xfrm>
            <a:off x="629200" y="2558767"/>
            <a:ext cx="5333100" cy="3613500"/>
          </a:xfrm>
          <a:prstGeom prst="rect">
            <a:avLst/>
          </a:prstGeom>
          <a:noFill/>
          <a:ln>
            <a:noFill/>
          </a:ln>
        </p:spPr>
        <p:txBody>
          <a:bodyPr anchorCtr="0" anchor="t" bIns="121900" lIns="121900" spcFirstLastPara="1" rIns="121900" wrap="square" tIns="121900">
            <a:noAutofit/>
          </a:bodyPr>
          <a:lstStyle>
            <a:lvl1pPr indent="-349250" lvl="0" marL="457200" marR="0" algn="l">
              <a:lnSpc>
                <a:spcPct val="115000"/>
              </a:lnSpc>
              <a:spcBef>
                <a:spcPts val="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1pPr>
            <a:lvl2pPr indent="-330200" lvl="1" marL="914400" marR="0" algn="l">
              <a:lnSpc>
                <a:spcPct val="115000"/>
              </a:lnSpc>
              <a:spcBef>
                <a:spcPts val="2100"/>
              </a:spcBef>
              <a:spcAft>
                <a:spcPts val="0"/>
              </a:spcAft>
              <a:buClr>
                <a:schemeClr val="lt2"/>
              </a:buClr>
              <a:buSzPts val="1600"/>
              <a:buFont typeface="Roboto"/>
              <a:buChar char="○"/>
              <a:defRPr b="0" i="0" sz="1600" u="none" cap="none" strike="noStrike">
                <a:solidFill>
                  <a:schemeClr val="lt2"/>
                </a:solidFill>
                <a:latin typeface="Roboto"/>
                <a:ea typeface="Roboto"/>
                <a:cs typeface="Roboto"/>
                <a:sym typeface="Roboto"/>
              </a:defRPr>
            </a:lvl2pPr>
            <a:lvl3pPr indent="-330200" lvl="2" marL="1371600" marR="0" algn="l">
              <a:lnSpc>
                <a:spcPct val="115000"/>
              </a:lnSpc>
              <a:spcBef>
                <a:spcPts val="2100"/>
              </a:spcBef>
              <a:spcAft>
                <a:spcPts val="0"/>
              </a:spcAft>
              <a:buClr>
                <a:schemeClr val="lt2"/>
              </a:buClr>
              <a:buSzPts val="1600"/>
              <a:buFont typeface="Roboto"/>
              <a:buChar char="■"/>
              <a:defRPr b="0" i="0" sz="1600" u="none" cap="none" strike="noStrike">
                <a:solidFill>
                  <a:schemeClr val="lt2"/>
                </a:solidFill>
                <a:latin typeface="Roboto"/>
                <a:ea typeface="Roboto"/>
                <a:cs typeface="Roboto"/>
                <a:sym typeface="Roboto"/>
              </a:defRPr>
            </a:lvl3pPr>
            <a:lvl4pPr indent="-330200" lvl="3" marL="1828800" marR="0" algn="l">
              <a:lnSpc>
                <a:spcPct val="115000"/>
              </a:lnSpc>
              <a:spcBef>
                <a:spcPts val="2100"/>
              </a:spcBef>
              <a:spcAft>
                <a:spcPts val="0"/>
              </a:spcAft>
              <a:buClr>
                <a:schemeClr val="lt2"/>
              </a:buClr>
              <a:buSzPts val="1600"/>
              <a:buFont typeface="Roboto"/>
              <a:buChar char="●"/>
              <a:defRPr b="0" i="0" sz="1600" u="none" cap="none" strike="noStrike">
                <a:solidFill>
                  <a:schemeClr val="lt2"/>
                </a:solidFill>
                <a:latin typeface="Roboto"/>
                <a:ea typeface="Roboto"/>
                <a:cs typeface="Roboto"/>
                <a:sym typeface="Roboto"/>
              </a:defRPr>
            </a:lvl4pPr>
            <a:lvl5pPr indent="-330200" lvl="4" marL="2286000" marR="0" algn="l">
              <a:lnSpc>
                <a:spcPct val="115000"/>
              </a:lnSpc>
              <a:spcBef>
                <a:spcPts val="2100"/>
              </a:spcBef>
              <a:spcAft>
                <a:spcPts val="0"/>
              </a:spcAft>
              <a:buClr>
                <a:schemeClr val="lt2"/>
              </a:buClr>
              <a:buSzPts val="1600"/>
              <a:buFont typeface="Roboto"/>
              <a:buChar char="○"/>
              <a:defRPr b="0" i="0" sz="1600" u="none" cap="none" strike="noStrike">
                <a:solidFill>
                  <a:schemeClr val="lt2"/>
                </a:solidFill>
                <a:latin typeface="Roboto"/>
                <a:ea typeface="Roboto"/>
                <a:cs typeface="Roboto"/>
                <a:sym typeface="Roboto"/>
              </a:defRPr>
            </a:lvl5pPr>
            <a:lvl6pPr indent="-330200" lvl="5" marL="2743200" marR="0" algn="l">
              <a:lnSpc>
                <a:spcPct val="115000"/>
              </a:lnSpc>
              <a:spcBef>
                <a:spcPts val="2100"/>
              </a:spcBef>
              <a:spcAft>
                <a:spcPts val="0"/>
              </a:spcAft>
              <a:buClr>
                <a:schemeClr val="lt2"/>
              </a:buClr>
              <a:buSzPts val="1600"/>
              <a:buFont typeface="Roboto"/>
              <a:buChar char="■"/>
              <a:defRPr b="0" i="0" sz="1600" u="none" cap="none" strike="noStrike">
                <a:solidFill>
                  <a:schemeClr val="lt2"/>
                </a:solidFill>
                <a:latin typeface="Roboto"/>
                <a:ea typeface="Roboto"/>
                <a:cs typeface="Roboto"/>
                <a:sym typeface="Roboto"/>
              </a:defRPr>
            </a:lvl6pPr>
            <a:lvl7pPr indent="-330200" lvl="6" marL="3200400" marR="0" algn="l">
              <a:lnSpc>
                <a:spcPct val="115000"/>
              </a:lnSpc>
              <a:spcBef>
                <a:spcPts val="2100"/>
              </a:spcBef>
              <a:spcAft>
                <a:spcPts val="0"/>
              </a:spcAft>
              <a:buClr>
                <a:schemeClr val="lt2"/>
              </a:buClr>
              <a:buSzPts val="1600"/>
              <a:buFont typeface="Roboto"/>
              <a:buChar char="●"/>
              <a:defRPr b="0" i="0" sz="1600" u="none" cap="none" strike="noStrike">
                <a:solidFill>
                  <a:schemeClr val="lt2"/>
                </a:solidFill>
                <a:latin typeface="Roboto"/>
                <a:ea typeface="Roboto"/>
                <a:cs typeface="Roboto"/>
                <a:sym typeface="Roboto"/>
              </a:defRPr>
            </a:lvl7pPr>
            <a:lvl8pPr indent="-330200" lvl="7" marL="3657600" marR="0" algn="l">
              <a:lnSpc>
                <a:spcPct val="115000"/>
              </a:lnSpc>
              <a:spcBef>
                <a:spcPts val="2100"/>
              </a:spcBef>
              <a:spcAft>
                <a:spcPts val="0"/>
              </a:spcAft>
              <a:buClr>
                <a:schemeClr val="lt2"/>
              </a:buClr>
              <a:buSzPts val="1600"/>
              <a:buFont typeface="Roboto"/>
              <a:buChar char="○"/>
              <a:defRPr b="0" i="0" sz="1600" u="none" cap="none" strike="noStrike">
                <a:solidFill>
                  <a:schemeClr val="lt2"/>
                </a:solidFill>
                <a:latin typeface="Roboto"/>
                <a:ea typeface="Roboto"/>
                <a:cs typeface="Roboto"/>
                <a:sym typeface="Roboto"/>
              </a:defRPr>
            </a:lvl8pPr>
            <a:lvl9pPr indent="-330200" lvl="8" marL="4114800" marR="0" algn="l">
              <a:lnSpc>
                <a:spcPct val="115000"/>
              </a:lnSpc>
              <a:spcBef>
                <a:spcPts val="2100"/>
              </a:spcBef>
              <a:spcAft>
                <a:spcPts val="2100"/>
              </a:spcAft>
              <a:buClr>
                <a:schemeClr val="lt2"/>
              </a:buClr>
              <a:buSzPts val="1600"/>
              <a:buFont typeface="Roboto"/>
              <a:buChar char="■"/>
              <a:defRPr b="0" i="0" sz="1600" u="none" cap="none" strike="noStrike">
                <a:solidFill>
                  <a:schemeClr val="lt2"/>
                </a:solidFill>
                <a:latin typeface="Roboto"/>
                <a:ea typeface="Roboto"/>
                <a:cs typeface="Roboto"/>
                <a:sym typeface="Roboto"/>
              </a:defRPr>
            </a:lvl9pPr>
          </a:lstStyle>
          <a:p/>
        </p:txBody>
      </p:sp>
      <p:sp>
        <p:nvSpPr>
          <p:cNvPr id="38" name="Google Shape;38;p7"/>
          <p:cNvSpPr txBox="1"/>
          <p:nvPr>
            <p:ph idx="2" type="body"/>
          </p:nvPr>
        </p:nvSpPr>
        <p:spPr>
          <a:xfrm>
            <a:off x="6259000" y="2558767"/>
            <a:ext cx="5333100" cy="3613500"/>
          </a:xfrm>
          <a:prstGeom prst="rect">
            <a:avLst/>
          </a:prstGeom>
          <a:noFill/>
          <a:ln>
            <a:noFill/>
          </a:ln>
        </p:spPr>
        <p:txBody>
          <a:bodyPr anchorCtr="0" anchor="t" bIns="121900" lIns="121900" spcFirstLastPara="1" rIns="121900" wrap="square" tIns="121900">
            <a:noAutofit/>
          </a:bodyPr>
          <a:lstStyle>
            <a:lvl1pPr indent="-349250" lvl="0" marL="457200" marR="0" algn="l">
              <a:lnSpc>
                <a:spcPct val="115000"/>
              </a:lnSpc>
              <a:spcBef>
                <a:spcPts val="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1pPr>
            <a:lvl2pPr indent="-330200" lvl="1" marL="914400" marR="0" algn="l">
              <a:lnSpc>
                <a:spcPct val="115000"/>
              </a:lnSpc>
              <a:spcBef>
                <a:spcPts val="2100"/>
              </a:spcBef>
              <a:spcAft>
                <a:spcPts val="0"/>
              </a:spcAft>
              <a:buClr>
                <a:schemeClr val="lt2"/>
              </a:buClr>
              <a:buSzPts val="1600"/>
              <a:buFont typeface="Roboto"/>
              <a:buChar char="○"/>
              <a:defRPr b="0" i="0" sz="1600" u="none" cap="none" strike="noStrike">
                <a:solidFill>
                  <a:schemeClr val="lt2"/>
                </a:solidFill>
                <a:latin typeface="Roboto"/>
                <a:ea typeface="Roboto"/>
                <a:cs typeface="Roboto"/>
                <a:sym typeface="Roboto"/>
              </a:defRPr>
            </a:lvl2pPr>
            <a:lvl3pPr indent="-330200" lvl="2" marL="1371600" marR="0" algn="l">
              <a:lnSpc>
                <a:spcPct val="115000"/>
              </a:lnSpc>
              <a:spcBef>
                <a:spcPts val="2100"/>
              </a:spcBef>
              <a:spcAft>
                <a:spcPts val="0"/>
              </a:spcAft>
              <a:buClr>
                <a:schemeClr val="lt2"/>
              </a:buClr>
              <a:buSzPts val="1600"/>
              <a:buFont typeface="Roboto"/>
              <a:buChar char="■"/>
              <a:defRPr b="0" i="0" sz="1600" u="none" cap="none" strike="noStrike">
                <a:solidFill>
                  <a:schemeClr val="lt2"/>
                </a:solidFill>
                <a:latin typeface="Roboto"/>
                <a:ea typeface="Roboto"/>
                <a:cs typeface="Roboto"/>
                <a:sym typeface="Roboto"/>
              </a:defRPr>
            </a:lvl3pPr>
            <a:lvl4pPr indent="-330200" lvl="3" marL="1828800" marR="0" algn="l">
              <a:lnSpc>
                <a:spcPct val="115000"/>
              </a:lnSpc>
              <a:spcBef>
                <a:spcPts val="2100"/>
              </a:spcBef>
              <a:spcAft>
                <a:spcPts val="0"/>
              </a:spcAft>
              <a:buClr>
                <a:schemeClr val="lt2"/>
              </a:buClr>
              <a:buSzPts val="1600"/>
              <a:buFont typeface="Roboto"/>
              <a:buChar char="●"/>
              <a:defRPr b="0" i="0" sz="1600" u="none" cap="none" strike="noStrike">
                <a:solidFill>
                  <a:schemeClr val="lt2"/>
                </a:solidFill>
                <a:latin typeface="Roboto"/>
                <a:ea typeface="Roboto"/>
                <a:cs typeface="Roboto"/>
                <a:sym typeface="Roboto"/>
              </a:defRPr>
            </a:lvl4pPr>
            <a:lvl5pPr indent="-330200" lvl="4" marL="2286000" marR="0" algn="l">
              <a:lnSpc>
                <a:spcPct val="115000"/>
              </a:lnSpc>
              <a:spcBef>
                <a:spcPts val="2100"/>
              </a:spcBef>
              <a:spcAft>
                <a:spcPts val="0"/>
              </a:spcAft>
              <a:buClr>
                <a:schemeClr val="lt2"/>
              </a:buClr>
              <a:buSzPts val="1600"/>
              <a:buFont typeface="Roboto"/>
              <a:buChar char="○"/>
              <a:defRPr b="0" i="0" sz="1600" u="none" cap="none" strike="noStrike">
                <a:solidFill>
                  <a:schemeClr val="lt2"/>
                </a:solidFill>
                <a:latin typeface="Roboto"/>
                <a:ea typeface="Roboto"/>
                <a:cs typeface="Roboto"/>
                <a:sym typeface="Roboto"/>
              </a:defRPr>
            </a:lvl5pPr>
            <a:lvl6pPr indent="-330200" lvl="5" marL="2743200" marR="0" algn="l">
              <a:lnSpc>
                <a:spcPct val="115000"/>
              </a:lnSpc>
              <a:spcBef>
                <a:spcPts val="2100"/>
              </a:spcBef>
              <a:spcAft>
                <a:spcPts val="0"/>
              </a:spcAft>
              <a:buClr>
                <a:schemeClr val="lt2"/>
              </a:buClr>
              <a:buSzPts val="1600"/>
              <a:buFont typeface="Roboto"/>
              <a:buChar char="■"/>
              <a:defRPr b="0" i="0" sz="1600" u="none" cap="none" strike="noStrike">
                <a:solidFill>
                  <a:schemeClr val="lt2"/>
                </a:solidFill>
                <a:latin typeface="Roboto"/>
                <a:ea typeface="Roboto"/>
                <a:cs typeface="Roboto"/>
                <a:sym typeface="Roboto"/>
              </a:defRPr>
            </a:lvl6pPr>
            <a:lvl7pPr indent="-330200" lvl="6" marL="3200400" marR="0" algn="l">
              <a:lnSpc>
                <a:spcPct val="115000"/>
              </a:lnSpc>
              <a:spcBef>
                <a:spcPts val="2100"/>
              </a:spcBef>
              <a:spcAft>
                <a:spcPts val="0"/>
              </a:spcAft>
              <a:buClr>
                <a:schemeClr val="lt2"/>
              </a:buClr>
              <a:buSzPts val="1600"/>
              <a:buFont typeface="Roboto"/>
              <a:buChar char="●"/>
              <a:defRPr b="0" i="0" sz="1600" u="none" cap="none" strike="noStrike">
                <a:solidFill>
                  <a:schemeClr val="lt2"/>
                </a:solidFill>
                <a:latin typeface="Roboto"/>
                <a:ea typeface="Roboto"/>
                <a:cs typeface="Roboto"/>
                <a:sym typeface="Roboto"/>
              </a:defRPr>
            </a:lvl7pPr>
            <a:lvl8pPr indent="-330200" lvl="7" marL="3657600" marR="0" algn="l">
              <a:lnSpc>
                <a:spcPct val="115000"/>
              </a:lnSpc>
              <a:spcBef>
                <a:spcPts val="2100"/>
              </a:spcBef>
              <a:spcAft>
                <a:spcPts val="0"/>
              </a:spcAft>
              <a:buClr>
                <a:schemeClr val="lt2"/>
              </a:buClr>
              <a:buSzPts val="1600"/>
              <a:buFont typeface="Roboto"/>
              <a:buChar char="○"/>
              <a:defRPr b="0" i="0" sz="1600" u="none" cap="none" strike="noStrike">
                <a:solidFill>
                  <a:schemeClr val="lt2"/>
                </a:solidFill>
                <a:latin typeface="Roboto"/>
                <a:ea typeface="Roboto"/>
                <a:cs typeface="Roboto"/>
                <a:sym typeface="Roboto"/>
              </a:defRPr>
            </a:lvl8pPr>
            <a:lvl9pPr indent="-330200" lvl="8" marL="4114800" marR="0" algn="l">
              <a:lnSpc>
                <a:spcPct val="115000"/>
              </a:lnSpc>
              <a:spcBef>
                <a:spcPts val="2100"/>
              </a:spcBef>
              <a:spcAft>
                <a:spcPts val="2100"/>
              </a:spcAft>
              <a:buClr>
                <a:schemeClr val="lt2"/>
              </a:buClr>
              <a:buSzPts val="1600"/>
              <a:buFont typeface="Roboto"/>
              <a:buChar char="■"/>
              <a:defRPr b="0" i="0" sz="1600" u="none" cap="none" strike="noStrike">
                <a:solidFill>
                  <a:schemeClr val="lt2"/>
                </a:solidFill>
                <a:latin typeface="Roboto"/>
                <a:ea typeface="Roboto"/>
                <a:cs typeface="Roboto"/>
                <a:sym typeface="Roboto"/>
              </a:defRPr>
            </a:lvl9pPr>
          </a:lstStyle>
          <a:p/>
        </p:txBody>
      </p:sp>
      <p:sp>
        <p:nvSpPr>
          <p:cNvPr id="39" name="Google Shape;39;p7"/>
          <p:cNvSpPr txBox="1"/>
          <p:nvPr>
            <p:ph idx="12" type="sldNum"/>
          </p:nvPr>
        </p:nvSpPr>
        <p:spPr>
          <a:xfrm>
            <a:off x="11364721" y="6260831"/>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8"/>
          <p:cNvSpPr txBox="1"/>
          <p:nvPr>
            <p:ph type="title"/>
          </p:nvPr>
        </p:nvSpPr>
        <p:spPr>
          <a:xfrm>
            <a:off x="653667" y="651000"/>
            <a:ext cx="8302800" cy="5454300"/>
          </a:xfrm>
          <a:prstGeom prst="rect">
            <a:avLst/>
          </a:prstGeom>
          <a:noFill/>
          <a:ln>
            <a:noFill/>
          </a:ln>
        </p:spPr>
        <p:txBody>
          <a:bodyPr anchorCtr="0" anchor="ctr" bIns="121900" lIns="121900" spcFirstLastPara="1" rIns="121900" wrap="square" tIns="121900">
            <a:noAutofit/>
          </a:bodyPr>
          <a:lstStyle>
            <a:lvl1pPr lvl="0" marR="0" algn="l">
              <a:lnSpc>
                <a:spcPct val="100000"/>
              </a:lnSpc>
              <a:spcBef>
                <a:spcPts val="0"/>
              </a:spcBef>
              <a:spcAft>
                <a:spcPts val="0"/>
              </a:spcAft>
              <a:buClr>
                <a:schemeClr val="lt1"/>
              </a:buClr>
              <a:buSzPts val="8000"/>
              <a:buFont typeface="Roboto"/>
              <a:buNone/>
              <a:defRPr b="0" i="0" sz="80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Clr>
                <a:schemeClr val="lt1"/>
              </a:buClr>
              <a:buSzPts val="8000"/>
              <a:buFont typeface="Roboto"/>
              <a:buNone/>
              <a:defRPr b="0" i="0" sz="8000" u="none" cap="none" strike="noStrike">
                <a:solidFill>
                  <a:schemeClr val="lt1"/>
                </a:solidFill>
                <a:latin typeface="Roboto"/>
                <a:ea typeface="Roboto"/>
                <a:cs typeface="Roboto"/>
                <a:sym typeface="Roboto"/>
              </a:defRPr>
            </a:lvl2pPr>
            <a:lvl3pPr lvl="2" marR="0" algn="l">
              <a:lnSpc>
                <a:spcPct val="100000"/>
              </a:lnSpc>
              <a:spcBef>
                <a:spcPts val="0"/>
              </a:spcBef>
              <a:spcAft>
                <a:spcPts val="0"/>
              </a:spcAft>
              <a:buClr>
                <a:schemeClr val="lt1"/>
              </a:buClr>
              <a:buSzPts val="8000"/>
              <a:buFont typeface="Roboto"/>
              <a:buNone/>
              <a:defRPr b="0" i="0" sz="8000" u="none" cap="none" strike="noStrike">
                <a:solidFill>
                  <a:schemeClr val="lt1"/>
                </a:solidFill>
                <a:latin typeface="Roboto"/>
                <a:ea typeface="Roboto"/>
                <a:cs typeface="Roboto"/>
                <a:sym typeface="Roboto"/>
              </a:defRPr>
            </a:lvl3pPr>
            <a:lvl4pPr lvl="3" marR="0" algn="l">
              <a:lnSpc>
                <a:spcPct val="100000"/>
              </a:lnSpc>
              <a:spcBef>
                <a:spcPts val="0"/>
              </a:spcBef>
              <a:spcAft>
                <a:spcPts val="0"/>
              </a:spcAft>
              <a:buClr>
                <a:schemeClr val="lt1"/>
              </a:buClr>
              <a:buSzPts val="8000"/>
              <a:buFont typeface="Roboto"/>
              <a:buNone/>
              <a:defRPr b="0" i="0" sz="8000" u="none" cap="none" strike="noStrike">
                <a:solidFill>
                  <a:schemeClr val="lt1"/>
                </a:solidFill>
                <a:latin typeface="Roboto"/>
                <a:ea typeface="Roboto"/>
                <a:cs typeface="Roboto"/>
                <a:sym typeface="Roboto"/>
              </a:defRPr>
            </a:lvl4pPr>
            <a:lvl5pPr lvl="4" marR="0" algn="l">
              <a:lnSpc>
                <a:spcPct val="100000"/>
              </a:lnSpc>
              <a:spcBef>
                <a:spcPts val="0"/>
              </a:spcBef>
              <a:spcAft>
                <a:spcPts val="0"/>
              </a:spcAft>
              <a:buClr>
                <a:schemeClr val="lt1"/>
              </a:buClr>
              <a:buSzPts val="8000"/>
              <a:buFont typeface="Roboto"/>
              <a:buNone/>
              <a:defRPr b="0" i="0" sz="8000" u="none" cap="none" strike="noStrike">
                <a:solidFill>
                  <a:schemeClr val="lt1"/>
                </a:solidFill>
                <a:latin typeface="Roboto"/>
                <a:ea typeface="Roboto"/>
                <a:cs typeface="Roboto"/>
                <a:sym typeface="Roboto"/>
              </a:defRPr>
            </a:lvl5pPr>
            <a:lvl6pPr lvl="5" marR="0" algn="l">
              <a:lnSpc>
                <a:spcPct val="100000"/>
              </a:lnSpc>
              <a:spcBef>
                <a:spcPts val="0"/>
              </a:spcBef>
              <a:spcAft>
                <a:spcPts val="0"/>
              </a:spcAft>
              <a:buClr>
                <a:schemeClr val="lt1"/>
              </a:buClr>
              <a:buSzPts val="8000"/>
              <a:buFont typeface="Roboto"/>
              <a:buNone/>
              <a:defRPr b="0" i="0" sz="8000" u="none" cap="none" strike="noStrike">
                <a:solidFill>
                  <a:schemeClr val="lt1"/>
                </a:solidFill>
                <a:latin typeface="Roboto"/>
                <a:ea typeface="Roboto"/>
                <a:cs typeface="Roboto"/>
                <a:sym typeface="Roboto"/>
              </a:defRPr>
            </a:lvl6pPr>
            <a:lvl7pPr lvl="6" marR="0" algn="l">
              <a:lnSpc>
                <a:spcPct val="100000"/>
              </a:lnSpc>
              <a:spcBef>
                <a:spcPts val="0"/>
              </a:spcBef>
              <a:spcAft>
                <a:spcPts val="0"/>
              </a:spcAft>
              <a:buClr>
                <a:schemeClr val="lt1"/>
              </a:buClr>
              <a:buSzPts val="8000"/>
              <a:buFont typeface="Roboto"/>
              <a:buNone/>
              <a:defRPr b="0" i="0" sz="8000" u="none" cap="none" strike="noStrike">
                <a:solidFill>
                  <a:schemeClr val="lt1"/>
                </a:solidFill>
                <a:latin typeface="Roboto"/>
                <a:ea typeface="Roboto"/>
                <a:cs typeface="Roboto"/>
                <a:sym typeface="Roboto"/>
              </a:defRPr>
            </a:lvl7pPr>
            <a:lvl8pPr lvl="7" marR="0" algn="l">
              <a:lnSpc>
                <a:spcPct val="100000"/>
              </a:lnSpc>
              <a:spcBef>
                <a:spcPts val="0"/>
              </a:spcBef>
              <a:spcAft>
                <a:spcPts val="0"/>
              </a:spcAft>
              <a:buClr>
                <a:schemeClr val="lt1"/>
              </a:buClr>
              <a:buSzPts val="8000"/>
              <a:buFont typeface="Roboto"/>
              <a:buNone/>
              <a:defRPr b="0" i="0" sz="8000" u="none" cap="none" strike="noStrike">
                <a:solidFill>
                  <a:schemeClr val="lt1"/>
                </a:solidFill>
                <a:latin typeface="Roboto"/>
                <a:ea typeface="Roboto"/>
                <a:cs typeface="Roboto"/>
                <a:sym typeface="Roboto"/>
              </a:defRPr>
            </a:lvl8pPr>
            <a:lvl9pPr lvl="8" marR="0" algn="l">
              <a:lnSpc>
                <a:spcPct val="100000"/>
              </a:lnSpc>
              <a:spcBef>
                <a:spcPts val="0"/>
              </a:spcBef>
              <a:spcAft>
                <a:spcPts val="0"/>
              </a:spcAft>
              <a:buClr>
                <a:schemeClr val="lt1"/>
              </a:buClr>
              <a:buSzPts val="8000"/>
              <a:buFont typeface="Roboto"/>
              <a:buNone/>
              <a:defRPr b="0" i="0" sz="8000" u="none" cap="none" strike="noStrike">
                <a:solidFill>
                  <a:schemeClr val="lt1"/>
                </a:solidFill>
                <a:latin typeface="Roboto"/>
                <a:ea typeface="Roboto"/>
                <a:cs typeface="Roboto"/>
                <a:sym typeface="Roboto"/>
              </a:defRPr>
            </a:lvl9pPr>
          </a:lstStyle>
          <a:p/>
        </p:txBody>
      </p:sp>
      <p:sp>
        <p:nvSpPr>
          <p:cNvPr id="42" name="Google Shape;42;p8"/>
          <p:cNvSpPr txBox="1"/>
          <p:nvPr>
            <p:ph idx="12" type="sldNum"/>
          </p:nvPr>
        </p:nvSpPr>
        <p:spPr>
          <a:xfrm>
            <a:off x="11364721" y="6260831"/>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p:nvPr/>
        </p:nvSpPr>
        <p:spPr>
          <a:xfrm flipH="1">
            <a:off x="0" y="0"/>
            <a:ext cx="6096000" cy="68580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 name="Google Shape;45;p9"/>
          <p:cNvSpPr/>
          <p:nvPr/>
        </p:nvSpPr>
        <p:spPr>
          <a:xfrm rot="5400000">
            <a:off x="2595233" y="3356900"/>
            <a:ext cx="68571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6" name="Google Shape;46;p9"/>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marR="0" algn="ctr">
              <a:lnSpc>
                <a:spcPct val="100000"/>
              </a:lnSpc>
              <a:spcBef>
                <a:spcPts val="0"/>
              </a:spcBef>
              <a:spcAft>
                <a:spcPts val="0"/>
              </a:spcAft>
              <a:buClr>
                <a:schemeClr val="dk2"/>
              </a:buClr>
              <a:buSzPts val="5600"/>
              <a:buFont typeface="Roboto"/>
              <a:buNone/>
              <a:defRPr b="0" i="0" sz="5600" u="none" cap="none" strike="noStrike">
                <a:solidFill>
                  <a:schemeClr val="dk2"/>
                </a:solidFill>
                <a:latin typeface="Roboto"/>
                <a:ea typeface="Roboto"/>
                <a:cs typeface="Roboto"/>
                <a:sym typeface="Roboto"/>
              </a:defRPr>
            </a:lvl1pPr>
            <a:lvl2pPr lvl="1" marR="0" algn="ctr">
              <a:lnSpc>
                <a:spcPct val="100000"/>
              </a:lnSpc>
              <a:spcBef>
                <a:spcPts val="0"/>
              </a:spcBef>
              <a:spcAft>
                <a:spcPts val="0"/>
              </a:spcAft>
              <a:buClr>
                <a:schemeClr val="dk2"/>
              </a:buClr>
              <a:buSzPts val="5600"/>
              <a:buFont typeface="Roboto"/>
              <a:buNone/>
              <a:defRPr b="0" i="0" sz="5600" u="none" cap="none" strike="noStrike">
                <a:solidFill>
                  <a:schemeClr val="dk2"/>
                </a:solidFill>
                <a:latin typeface="Roboto"/>
                <a:ea typeface="Roboto"/>
                <a:cs typeface="Roboto"/>
                <a:sym typeface="Roboto"/>
              </a:defRPr>
            </a:lvl2pPr>
            <a:lvl3pPr lvl="2" marR="0" algn="ctr">
              <a:lnSpc>
                <a:spcPct val="100000"/>
              </a:lnSpc>
              <a:spcBef>
                <a:spcPts val="0"/>
              </a:spcBef>
              <a:spcAft>
                <a:spcPts val="0"/>
              </a:spcAft>
              <a:buClr>
                <a:schemeClr val="dk2"/>
              </a:buClr>
              <a:buSzPts val="5600"/>
              <a:buFont typeface="Roboto"/>
              <a:buNone/>
              <a:defRPr b="0" i="0" sz="5600" u="none" cap="none" strike="noStrike">
                <a:solidFill>
                  <a:schemeClr val="dk2"/>
                </a:solidFill>
                <a:latin typeface="Roboto"/>
                <a:ea typeface="Roboto"/>
                <a:cs typeface="Roboto"/>
                <a:sym typeface="Roboto"/>
              </a:defRPr>
            </a:lvl3pPr>
            <a:lvl4pPr lvl="3" marR="0" algn="ctr">
              <a:lnSpc>
                <a:spcPct val="100000"/>
              </a:lnSpc>
              <a:spcBef>
                <a:spcPts val="0"/>
              </a:spcBef>
              <a:spcAft>
                <a:spcPts val="0"/>
              </a:spcAft>
              <a:buClr>
                <a:schemeClr val="dk2"/>
              </a:buClr>
              <a:buSzPts val="5600"/>
              <a:buFont typeface="Roboto"/>
              <a:buNone/>
              <a:defRPr b="0" i="0" sz="5600" u="none" cap="none" strike="noStrike">
                <a:solidFill>
                  <a:schemeClr val="dk2"/>
                </a:solidFill>
                <a:latin typeface="Roboto"/>
                <a:ea typeface="Roboto"/>
                <a:cs typeface="Roboto"/>
                <a:sym typeface="Roboto"/>
              </a:defRPr>
            </a:lvl4pPr>
            <a:lvl5pPr lvl="4" marR="0" algn="ctr">
              <a:lnSpc>
                <a:spcPct val="100000"/>
              </a:lnSpc>
              <a:spcBef>
                <a:spcPts val="0"/>
              </a:spcBef>
              <a:spcAft>
                <a:spcPts val="0"/>
              </a:spcAft>
              <a:buClr>
                <a:schemeClr val="dk2"/>
              </a:buClr>
              <a:buSzPts val="5600"/>
              <a:buFont typeface="Roboto"/>
              <a:buNone/>
              <a:defRPr b="0" i="0" sz="5600" u="none" cap="none" strike="noStrike">
                <a:solidFill>
                  <a:schemeClr val="dk2"/>
                </a:solidFill>
                <a:latin typeface="Roboto"/>
                <a:ea typeface="Roboto"/>
                <a:cs typeface="Roboto"/>
                <a:sym typeface="Roboto"/>
              </a:defRPr>
            </a:lvl5pPr>
            <a:lvl6pPr lvl="5" marR="0" algn="ctr">
              <a:lnSpc>
                <a:spcPct val="100000"/>
              </a:lnSpc>
              <a:spcBef>
                <a:spcPts val="0"/>
              </a:spcBef>
              <a:spcAft>
                <a:spcPts val="0"/>
              </a:spcAft>
              <a:buClr>
                <a:schemeClr val="dk2"/>
              </a:buClr>
              <a:buSzPts val="5600"/>
              <a:buFont typeface="Roboto"/>
              <a:buNone/>
              <a:defRPr b="0" i="0" sz="5600" u="none" cap="none" strike="noStrike">
                <a:solidFill>
                  <a:schemeClr val="dk2"/>
                </a:solidFill>
                <a:latin typeface="Roboto"/>
                <a:ea typeface="Roboto"/>
                <a:cs typeface="Roboto"/>
                <a:sym typeface="Roboto"/>
              </a:defRPr>
            </a:lvl6pPr>
            <a:lvl7pPr lvl="6" marR="0" algn="ctr">
              <a:lnSpc>
                <a:spcPct val="100000"/>
              </a:lnSpc>
              <a:spcBef>
                <a:spcPts val="0"/>
              </a:spcBef>
              <a:spcAft>
                <a:spcPts val="0"/>
              </a:spcAft>
              <a:buClr>
                <a:schemeClr val="dk2"/>
              </a:buClr>
              <a:buSzPts val="5600"/>
              <a:buFont typeface="Roboto"/>
              <a:buNone/>
              <a:defRPr b="0" i="0" sz="5600" u="none" cap="none" strike="noStrike">
                <a:solidFill>
                  <a:schemeClr val="dk2"/>
                </a:solidFill>
                <a:latin typeface="Roboto"/>
                <a:ea typeface="Roboto"/>
                <a:cs typeface="Roboto"/>
                <a:sym typeface="Roboto"/>
              </a:defRPr>
            </a:lvl7pPr>
            <a:lvl8pPr lvl="7" marR="0" algn="ctr">
              <a:lnSpc>
                <a:spcPct val="100000"/>
              </a:lnSpc>
              <a:spcBef>
                <a:spcPts val="0"/>
              </a:spcBef>
              <a:spcAft>
                <a:spcPts val="0"/>
              </a:spcAft>
              <a:buClr>
                <a:schemeClr val="dk2"/>
              </a:buClr>
              <a:buSzPts val="5600"/>
              <a:buFont typeface="Roboto"/>
              <a:buNone/>
              <a:defRPr b="0" i="0" sz="5600" u="none" cap="none" strike="noStrike">
                <a:solidFill>
                  <a:schemeClr val="dk2"/>
                </a:solidFill>
                <a:latin typeface="Roboto"/>
                <a:ea typeface="Roboto"/>
                <a:cs typeface="Roboto"/>
                <a:sym typeface="Roboto"/>
              </a:defRPr>
            </a:lvl8pPr>
            <a:lvl9pPr lvl="8" marR="0" algn="ctr">
              <a:lnSpc>
                <a:spcPct val="100000"/>
              </a:lnSpc>
              <a:spcBef>
                <a:spcPts val="0"/>
              </a:spcBef>
              <a:spcAft>
                <a:spcPts val="0"/>
              </a:spcAft>
              <a:buClr>
                <a:schemeClr val="dk2"/>
              </a:buClr>
              <a:buSzPts val="5600"/>
              <a:buFont typeface="Roboto"/>
              <a:buNone/>
              <a:defRPr b="0" i="0" sz="5600" u="none" cap="none" strike="noStrike">
                <a:solidFill>
                  <a:schemeClr val="dk2"/>
                </a:solidFill>
                <a:latin typeface="Roboto"/>
                <a:ea typeface="Roboto"/>
                <a:cs typeface="Roboto"/>
                <a:sym typeface="Roboto"/>
              </a:defRPr>
            </a:lvl9pPr>
          </a:lstStyle>
          <a:p/>
        </p:txBody>
      </p:sp>
      <p:sp>
        <p:nvSpPr>
          <p:cNvPr id="47" name="Google Shape;47;p9"/>
          <p:cNvSpPr txBox="1"/>
          <p:nvPr>
            <p:ph idx="1" type="subTitle"/>
          </p:nvPr>
        </p:nvSpPr>
        <p:spPr>
          <a:xfrm>
            <a:off x="354000" y="3705956"/>
            <a:ext cx="5393700" cy="1646700"/>
          </a:xfrm>
          <a:prstGeom prst="rect">
            <a:avLst/>
          </a:prstGeom>
          <a:noFill/>
          <a:ln>
            <a:noFill/>
          </a:ln>
        </p:spPr>
        <p:txBody>
          <a:bodyPr anchorCtr="0" anchor="t" bIns="121900" lIns="121900" spcFirstLastPara="1" rIns="121900" wrap="square" tIns="121900">
            <a:noAutofit/>
          </a:bodyPr>
          <a:lstStyle>
            <a:lvl1pPr lvl="0" marR="0" algn="ctr">
              <a:lnSpc>
                <a:spcPct val="100000"/>
              </a:lnSpc>
              <a:spcBef>
                <a:spcPts val="0"/>
              </a:spcBef>
              <a:spcAft>
                <a:spcPts val="0"/>
              </a:spcAft>
              <a:buClr>
                <a:schemeClr val="lt2"/>
              </a:buClr>
              <a:buSzPts val="2800"/>
              <a:buFont typeface="Roboto"/>
              <a:buNone/>
              <a:defRPr b="0" i="0" sz="2800" u="none" cap="none" strike="noStrike">
                <a:solidFill>
                  <a:schemeClr val="lt2"/>
                </a:solidFill>
                <a:latin typeface="Roboto"/>
                <a:ea typeface="Roboto"/>
                <a:cs typeface="Roboto"/>
                <a:sym typeface="Roboto"/>
              </a:defRPr>
            </a:lvl1pPr>
            <a:lvl2pPr lvl="1" marR="0" algn="ctr">
              <a:lnSpc>
                <a:spcPct val="100000"/>
              </a:lnSpc>
              <a:spcBef>
                <a:spcPts val="0"/>
              </a:spcBef>
              <a:spcAft>
                <a:spcPts val="0"/>
              </a:spcAft>
              <a:buClr>
                <a:schemeClr val="lt2"/>
              </a:buClr>
              <a:buSzPts val="2800"/>
              <a:buFont typeface="Roboto"/>
              <a:buNone/>
              <a:defRPr b="0" i="0" sz="2800" u="none" cap="none" strike="noStrike">
                <a:solidFill>
                  <a:schemeClr val="lt2"/>
                </a:solidFill>
                <a:latin typeface="Roboto"/>
                <a:ea typeface="Roboto"/>
                <a:cs typeface="Roboto"/>
                <a:sym typeface="Roboto"/>
              </a:defRPr>
            </a:lvl2pPr>
            <a:lvl3pPr lvl="2" marR="0" algn="ctr">
              <a:lnSpc>
                <a:spcPct val="100000"/>
              </a:lnSpc>
              <a:spcBef>
                <a:spcPts val="0"/>
              </a:spcBef>
              <a:spcAft>
                <a:spcPts val="0"/>
              </a:spcAft>
              <a:buClr>
                <a:schemeClr val="lt2"/>
              </a:buClr>
              <a:buSzPts val="2800"/>
              <a:buFont typeface="Roboto"/>
              <a:buNone/>
              <a:defRPr b="0" i="0" sz="2800" u="none" cap="none" strike="noStrike">
                <a:solidFill>
                  <a:schemeClr val="lt2"/>
                </a:solidFill>
                <a:latin typeface="Roboto"/>
                <a:ea typeface="Roboto"/>
                <a:cs typeface="Roboto"/>
                <a:sym typeface="Roboto"/>
              </a:defRPr>
            </a:lvl3pPr>
            <a:lvl4pPr lvl="3" marR="0" algn="ctr">
              <a:lnSpc>
                <a:spcPct val="100000"/>
              </a:lnSpc>
              <a:spcBef>
                <a:spcPts val="0"/>
              </a:spcBef>
              <a:spcAft>
                <a:spcPts val="0"/>
              </a:spcAft>
              <a:buClr>
                <a:schemeClr val="lt2"/>
              </a:buClr>
              <a:buSzPts val="2800"/>
              <a:buFont typeface="Roboto"/>
              <a:buNone/>
              <a:defRPr b="0" i="0" sz="2800" u="none" cap="none" strike="noStrike">
                <a:solidFill>
                  <a:schemeClr val="lt2"/>
                </a:solidFill>
                <a:latin typeface="Roboto"/>
                <a:ea typeface="Roboto"/>
                <a:cs typeface="Roboto"/>
                <a:sym typeface="Roboto"/>
              </a:defRPr>
            </a:lvl4pPr>
            <a:lvl5pPr lvl="4" marR="0" algn="ctr">
              <a:lnSpc>
                <a:spcPct val="100000"/>
              </a:lnSpc>
              <a:spcBef>
                <a:spcPts val="0"/>
              </a:spcBef>
              <a:spcAft>
                <a:spcPts val="0"/>
              </a:spcAft>
              <a:buClr>
                <a:schemeClr val="lt2"/>
              </a:buClr>
              <a:buSzPts val="2800"/>
              <a:buFont typeface="Roboto"/>
              <a:buNone/>
              <a:defRPr b="0" i="0" sz="2800" u="none" cap="none" strike="noStrike">
                <a:solidFill>
                  <a:schemeClr val="lt2"/>
                </a:solidFill>
                <a:latin typeface="Roboto"/>
                <a:ea typeface="Roboto"/>
                <a:cs typeface="Roboto"/>
                <a:sym typeface="Roboto"/>
              </a:defRPr>
            </a:lvl5pPr>
            <a:lvl6pPr lvl="5" marR="0" algn="ctr">
              <a:lnSpc>
                <a:spcPct val="100000"/>
              </a:lnSpc>
              <a:spcBef>
                <a:spcPts val="0"/>
              </a:spcBef>
              <a:spcAft>
                <a:spcPts val="0"/>
              </a:spcAft>
              <a:buClr>
                <a:schemeClr val="lt2"/>
              </a:buClr>
              <a:buSzPts val="2800"/>
              <a:buFont typeface="Roboto"/>
              <a:buNone/>
              <a:defRPr b="0" i="0" sz="2800" u="none" cap="none" strike="noStrike">
                <a:solidFill>
                  <a:schemeClr val="lt2"/>
                </a:solidFill>
                <a:latin typeface="Roboto"/>
                <a:ea typeface="Roboto"/>
                <a:cs typeface="Roboto"/>
                <a:sym typeface="Roboto"/>
              </a:defRPr>
            </a:lvl6pPr>
            <a:lvl7pPr lvl="6" marR="0" algn="ctr">
              <a:lnSpc>
                <a:spcPct val="100000"/>
              </a:lnSpc>
              <a:spcBef>
                <a:spcPts val="0"/>
              </a:spcBef>
              <a:spcAft>
                <a:spcPts val="0"/>
              </a:spcAft>
              <a:buClr>
                <a:schemeClr val="lt2"/>
              </a:buClr>
              <a:buSzPts val="2800"/>
              <a:buFont typeface="Roboto"/>
              <a:buNone/>
              <a:defRPr b="0" i="0" sz="2800" u="none" cap="none" strike="noStrike">
                <a:solidFill>
                  <a:schemeClr val="lt2"/>
                </a:solidFill>
                <a:latin typeface="Roboto"/>
                <a:ea typeface="Roboto"/>
                <a:cs typeface="Roboto"/>
                <a:sym typeface="Roboto"/>
              </a:defRPr>
            </a:lvl7pPr>
            <a:lvl8pPr lvl="7" marR="0" algn="ctr">
              <a:lnSpc>
                <a:spcPct val="100000"/>
              </a:lnSpc>
              <a:spcBef>
                <a:spcPts val="0"/>
              </a:spcBef>
              <a:spcAft>
                <a:spcPts val="0"/>
              </a:spcAft>
              <a:buClr>
                <a:schemeClr val="lt2"/>
              </a:buClr>
              <a:buSzPts val="2800"/>
              <a:buFont typeface="Roboto"/>
              <a:buNone/>
              <a:defRPr b="0" i="0" sz="2800" u="none" cap="none" strike="noStrike">
                <a:solidFill>
                  <a:schemeClr val="lt2"/>
                </a:solidFill>
                <a:latin typeface="Roboto"/>
                <a:ea typeface="Roboto"/>
                <a:cs typeface="Roboto"/>
                <a:sym typeface="Roboto"/>
              </a:defRPr>
            </a:lvl8pPr>
            <a:lvl9pPr lvl="8" marR="0" algn="ctr">
              <a:lnSpc>
                <a:spcPct val="100000"/>
              </a:lnSpc>
              <a:spcBef>
                <a:spcPts val="0"/>
              </a:spcBef>
              <a:spcAft>
                <a:spcPts val="0"/>
              </a:spcAft>
              <a:buClr>
                <a:schemeClr val="lt2"/>
              </a:buClr>
              <a:buSzPts val="2800"/>
              <a:buFont typeface="Roboto"/>
              <a:buNone/>
              <a:defRPr b="0" i="0" sz="2800" u="none" cap="none" strike="noStrike">
                <a:solidFill>
                  <a:schemeClr val="lt2"/>
                </a:solidFill>
                <a:latin typeface="Roboto"/>
                <a:ea typeface="Roboto"/>
                <a:cs typeface="Roboto"/>
                <a:sym typeface="Roboto"/>
              </a:defRPr>
            </a:lvl9pPr>
          </a:lstStyle>
          <a:p/>
        </p:txBody>
      </p:sp>
      <p:sp>
        <p:nvSpPr>
          <p:cNvPr id="48" name="Google Shape;48;p9"/>
          <p:cNvSpPr txBox="1"/>
          <p:nvPr>
            <p:ph idx="2" type="body"/>
          </p:nvPr>
        </p:nvSpPr>
        <p:spPr>
          <a:xfrm>
            <a:off x="6586000" y="965600"/>
            <a:ext cx="5115900" cy="4926900"/>
          </a:xfrm>
          <a:prstGeom prst="rect">
            <a:avLst/>
          </a:prstGeom>
          <a:noFill/>
          <a:ln>
            <a:noFill/>
          </a:ln>
        </p:spPr>
        <p:txBody>
          <a:bodyPr anchorCtr="0" anchor="ctr" bIns="121900" lIns="121900" spcFirstLastPara="1" rIns="121900" wrap="square" tIns="121900">
            <a:noAutofit/>
          </a:bodyPr>
          <a:lstStyle>
            <a:lvl1pPr indent="-381000" lvl="0" marL="457200" marR="0" algn="l">
              <a:lnSpc>
                <a:spcPct val="115000"/>
              </a:lnSpc>
              <a:spcBef>
                <a:spcPts val="0"/>
              </a:spcBef>
              <a:spcAft>
                <a:spcPts val="0"/>
              </a:spcAft>
              <a:buClr>
                <a:schemeClr val="lt1"/>
              </a:buClr>
              <a:buSzPts val="2400"/>
              <a:buFont typeface="Roboto"/>
              <a:buChar char="●"/>
              <a:defRPr b="0" i="0" sz="2400" u="none" cap="none" strike="noStrike">
                <a:solidFill>
                  <a:schemeClr val="lt1"/>
                </a:solidFill>
                <a:latin typeface="Roboto"/>
                <a:ea typeface="Roboto"/>
                <a:cs typeface="Roboto"/>
                <a:sym typeface="Roboto"/>
              </a:defRPr>
            </a:lvl1pPr>
            <a:lvl2pPr indent="-349250" lvl="1" marL="914400" marR="0" algn="l">
              <a:lnSpc>
                <a:spcPct val="115000"/>
              </a:lnSpc>
              <a:spcBef>
                <a:spcPts val="2100"/>
              </a:spcBef>
              <a:spcAft>
                <a:spcPts val="0"/>
              </a:spcAft>
              <a:buClr>
                <a:schemeClr val="lt1"/>
              </a:buClr>
              <a:buSzPts val="1900"/>
              <a:buFont typeface="Roboto"/>
              <a:buChar char="○"/>
              <a:defRPr b="0" i="0" sz="1900" u="none" cap="none" strike="noStrike">
                <a:solidFill>
                  <a:schemeClr val="lt1"/>
                </a:solidFill>
                <a:latin typeface="Roboto"/>
                <a:ea typeface="Roboto"/>
                <a:cs typeface="Roboto"/>
                <a:sym typeface="Roboto"/>
              </a:defRPr>
            </a:lvl2pPr>
            <a:lvl3pPr indent="-349250" lvl="2" marL="1371600" marR="0" algn="l">
              <a:lnSpc>
                <a:spcPct val="115000"/>
              </a:lnSpc>
              <a:spcBef>
                <a:spcPts val="2100"/>
              </a:spcBef>
              <a:spcAft>
                <a:spcPts val="0"/>
              </a:spcAft>
              <a:buClr>
                <a:schemeClr val="lt1"/>
              </a:buClr>
              <a:buSzPts val="1900"/>
              <a:buFont typeface="Roboto"/>
              <a:buChar char="■"/>
              <a:defRPr b="0" i="0" sz="1900" u="none" cap="none" strike="noStrike">
                <a:solidFill>
                  <a:schemeClr val="lt1"/>
                </a:solidFill>
                <a:latin typeface="Roboto"/>
                <a:ea typeface="Roboto"/>
                <a:cs typeface="Roboto"/>
                <a:sym typeface="Roboto"/>
              </a:defRPr>
            </a:lvl3pPr>
            <a:lvl4pPr indent="-349250" lvl="3" marL="1828800" marR="0" algn="l">
              <a:lnSpc>
                <a:spcPct val="115000"/>
              </a:lnSpc>
              <a:spcBef>
                <a:spcPts val="2100"/>
              </a:spcBef>
              <a:spcAft>
                <a:spcPts val="0"/>
              </a:spcAft>
              <a:buClr>
                <a:schemeClr val="lt1"/>
              </a:buClr>
              <a:buSzPts val="1900"/>
              <a:buFont typeface="Roboto"/>
              <a:buChar char="●"/>
              <a:defRPr b="0" i="0" sz="1900" u="none" cap="none" strike="noStrike">
                <a:solidFill>
                  <a:schemeClr val="lt1"/>
                </a:solidFill>
                <a:latin typeface="Roboto"/>
                <a:ea typeface="Roboto"/>
                <a:cs typeface="Roboto"/>
                <a:sym typeface="Roboto"/>
              </a:defRPr>
            </a:lvl4pPr>
            <a:lvl5pPr indent="-349250" lvl="4" marL="2286000" marR="0" algn="l">
              <a:lnSpc>
                <a:spcPct val="115000"/>
              </a:lnSpc>
              <a:spcBef>
                <a:spcPts val="2100"/>
              </a:spcBef>
              <a:spcAft>
                <a:spcPts val="0"/>
              </a:spcAft>
              <a:buClr>
                <a:schemeClr val="lt1"/>
              </a:buClr>
              <a:buSzPts val="1900"/>
              <a:buFont typeface="Roboto"/>
              <a:buChar char="○"/>
              <a:defRPr b="0" i="0" sz="1900" u="none" cap="none" strike="noStrike">
                <a:solidFill>
                  <a:schemeClr val="lt1"/>
                </a:solidFill>
                <a:latin typeface="Roboto"/>
                <a:ea typeface="Roboto"/>
                <a:cs typeface="Roboto"/>
                <a:sym typeface="Roboto"/>
              </a:defRPr>
            </a:lvl5pPr>
            <a:lvl6pPr indent="-349250" lvl="5" marL="2743200" marR="0" algn="l">
              <a:lnSpc>
                <a:spcPct val="115000"/>
              </a:lnSpc>
              <a:spcBef>
                <a:spcPts val="2100"/>
              </a:spcBef>
              <a:spcAft>
                <a:spcPts val="0"/>
              </a:spcAft>
              <a:buClr>
                <a:schemeClr val="lt1"/>
              </a:buClr>
              <a:buSzPts val="1900"/>
              <a:buFont typeface="Roboto"/>
              <a:buChar char="■"/>
              <a:defRPr b="0" i="0" sz="1900" u="none" cap="none" strike="noStrike">
                <a:solidFill>
                  <a:schemeClr val="lt1"/>
                </a:solidFill>
                <a:latin typeface="Roboto"/>
                <a:ea typeface="Roboto"/>
                <a:cs typeface="Roboto"/>
                <a:sym typeface="Roboto"/>
              </a:defRPr>
            </a:lvl6pPr>
            <a:lvl7pPr indent="-349250" lvl="6" marL="3200400" marR="0" algn="l">
              <a:lnSpc>
                <a:spcPct val="115000"/>
              </a:lnSpc>
              <a:spcBef>
                <a:spcPts val="2100"/>
              </a:spcBef>
              <a:spcAft>
                <a:spcPts val="0"/>
              </a:spcAft>
              <a:buClr>
                <a:schemeClr val="lt1"/>
              </a:buClr>
              <a:buSzPts val="1900"/>
              <a:buFont typeface="Roboto"/>
              <a:buChar char="●"/>
              <a:defRPr b="0" i="0" sz="1900" u="none" cap="none" strike="noStrike">
                <a:solidFill>
                  <a:schemeClr val="lt1"/>
                </a:solidFill>
                <a:latin typeface="Roboto"/>
                <a:ea typeface="Roboto"/>
                <a:cs typeface="Roboto"/>
                <a:sym typeface="Roboto"/>
              </a:defRPr>
            </a:lvl7pPr>
            <a:lvl8pPr indent="-349250" lvl="7" marL="3657600" marR="0" algn="l">
              <a:lnSpc>
                <a:spcPct val="115000"/>
              </a:lnSpc>
              <a:spcBef>
                <a:spcPts val="2100"/>
              </a:spcBef>
              <a:spcAft>
                <a:spcPts val="0"/>
              </a:spcAft>
              <a:buClr>
                <a:schemeClr val="lt1"/>
              </a:buClr>
              <a:buSzPts val="1900"/>
              <a:buFont typeface="Roboto"/>
              <a:buChar char="○"/>
              <a:defRPr b="0" i="0" sz="1900" u="none" cap="none" strike="noStrike">
                <a:solidFill>
                  <a:schemeClr val="lt1"/>
                </a:solidFill>
                <a:latin typeface="Roboto"/>
                <a:ea typeface="Roboto"/>
                <a:cs typeface="Roboto"/>
                <a:sym typeface="Roboto"/>
              </a:defRPr>
            </a:lvl8pPr>
            <a:lvl9pPr indent="-349250" lvl="8" marL="4114800" marR="0" algn="l">
              <a:lnSpc>
                <a:spcPct val="115000"/>
              </a:lnSpc>
              <a:spcBef>
                <a:spcPts val="2100"/>
              </a:spcBef>
              <a:spcAft>
                <a:spcPts val="2100"/>
              </a:spcAft>
              <a:buClr>
                <a:schemeClr val="lt1"/>
              </a:buClr>
              <a:buSzPts val="1900"/>
              <a:buFont typeface="Roboto"/>
              <a:buChar char="■"/>
              <a:defRPr b="0" i="0" sz="1900" u="none" cap="none" strike="noStrike">
                <a:solidFill>
                  <a:schemeClr val="lt1"/>
                </a:solidFill>
                <a:latin typeface="Roboto"/>
                <a:ea typeface="Roboto"/>
                <a:cs typeface="Roboto"/>
                <a:sym typeface="Roboto"/>
              </a:defRPr>
            </a:lvl9pPr>
          </a:lstStyle>
          <a:p/>
        </p:txBody>
      </p:sp>
      <p:sp>
        <p:nvSpPr>
          <p:cNvPr id="49" name="Google Shape;49;p9"/>
          <p:cNvSpPr txBox="1"/>
          <p:nvPr>
            <p:ph idx="12" type="sldNum"/>
          </p:nvPr>
        </p:nvSpPr>
        <p:spPr>
          <a:xfrm>
            <a:off x="11364721" y="6260831"/>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nvSpPr>
        <p:spPr>
          <a:xfrm flipH="1" rot="10800000">
            <a:off x="0" y="-100"/>
            <a:ext cx="12192000" cy="62613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2" name="Google Shape;52;p10"/>
          <p:cNvSpPr/>
          <p:nvPr/>
        </p:nvSpPr>
        <p:spPr>
          <a:xfrm flipH="1" rot="10800000">
            <a:off x="0" y="6163733"/>
            <a:ext cx="12192000" cy="987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3" name="Google Shape;53;p10"/>
          <p:cNvSpPr txBox="1"/>
          <p:nvPr>
            <p:ph idx="1" type="body"/>
          </p:nvPr>
        </p:nvSpPr>
        <p:spPr>
          <a:xfrm>
            <a:off x="76200" y="6262433"/>
            <a:ext cx="11175900" cy="595500"/>
          </a:xfrm>
          <a:prstGeom prst="rect">
            <a:avLst/>
          </a:prstGeom>
          <a:noFill/>
          <a:ln>
            <a:noFill/>
          </a:ln>
        </p:spPr>
        <p:txBody>
          <a:bodyPr anchorCtr="0" anchor="ctr" bIns="121900" lIns="121900" spcFirstLastPara="1" rIns="121900" wrap="square" tIns="121900">
            <a:noAutofit/>
          </a:bodyPr>
          <a:lstStyle>
            <a:lvl1pPr indent="-228600" lvl="0" marL="457200" marR="0" algn="l">
              <a:lnSpc>
                <a:spcPct val="100000"/>
              </a:lnSpc>
              <a:spcBef>
                <a:spcPts val="0"/>
              </a:spcBef>
              <a:spcAft>
                <a:spcPts val="0"/>
              </a:spcAft>
              <a:buClr>
                <a:schemeClr val="lt1"/>
              </a:buClr>
              <a:buSzPts val="1600"/>
              <a:buFont typeface="Roboto"/>
              <a:buNone/>
              <a:defRPr b="0" i="0" sz="1600" u="none" cap="none" strike="noStrike">
                <a:solidFill>
                  <a:schemeClr val="lt1"/>
                </a:solidFill>
                <a:latin typeface="Roboto"/>
                <a:ea typeface="Roboto"/>
                <a:cs typeface="Roboto"/>
                <a:sym typeface="Roboto"/>
              </a:defRPr>
            </a:lvl1pPr>
          </a:lstStyle>
          <a:p/>
        </p:txBody>
      </p:sp>
      <p:sp>
        <p:nvSpPr>
          <p:cNvPr id="54" name="Google Shape;54;p10"/>
          <p:cNvSpPr txBox="1"/>
          <p:nvPr>
            <p:ph idx="12" type="sldNum"/>
          </p:nvPr>
        </p:nvSpPr>
        <p:spPr>
          <a:xfrm>
            <a:off x="11364721" y="6260831"/>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5.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2.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9200" y="984967"/>
            <a:ext cx="10962900" cy="1023600"/>
          </a:xfrm>
          <a:prstGeom prst="rect">
            <a:avLst/>
          </a:prstGeom>
          <a:noFill/>
          <a:ln>
            <a:noFill/>
          </a:ln>
        </p:spPr>
        <p:txBody>
          <a:bodyPr anchorCtr="0" anchor="b" bIns="121900" lIns="121900" spcFirstLastPara="1" rIns="121900" wrap="square" tIns="121900">
            <a:noAutofit/>
          </a:bodyPr>
          <a:lstStyle>
            <a:lvl1pPr lvl="0" marR="0" rtl="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9pPr>
          </a:lstStyle>
          <a:p/>
        </p:txBody>
      </p:sp>
      <p:sp>
        <p:nvSpPr>
          <p:cNvPr id="7" name="Google Shape;7;p1"/>
          <p:cNvSpPr txBox="1"/>
          <p:nvPr>
            <p:ph idx="1" type="body"/>
          </p:nvPr>
        </p:nvSpPr>
        <p:spPr>
          <a:xfrm>
            <a:off x="629200" y="2558767"/>
            <a:ext cx="10962900" cy="36135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lt2"/>
              </a:buClr>
              <a:buSzPts val="2400"/>
              <a:buFont typeface="Roboto"/>
              <a:buChar char="●"/>
              <a:defRPr b="0" i="0" sz="2400" u="none" cap="none" strike="noStrike">
                <a:solidFill>
                  <a:schemeClr val="lt2"/>
                </a:solidFill>
                <a:latin typeface="Roboto"/>
                <a:ea typeface="Roboto"/>
                <a:cs typeface="Roboto"/>
                <a:sym typeface="Roboto"/>
              </a:defRPr>
            </a:lvl1pPr>
            <a:lvl2pPr indent="-349250" lvl="1" marL="914400" marR="0" rtl="0" algn="l">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2pPr>
            <a:lvl3pPr indent="-349250" lvl="2" marL="1371600" marR="0" rtl="0" algn="l">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3pPr>
            <a:lvl4pPr indent="-349250" lvl="3" marL="1828800" marR="0" rtl="0" algn="l">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4pPr>
            <a:lvl5pPr indent="-349250" lvl="4" marL="2286000" marR="0" rtl="0" algn="l">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5pPr>
            <a:lvl6pPr indent="-349250" lvl="5" marL="2743200" marR="0" rtl="0" algn="l">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6pPr>
            <a:lvl7pPr indent="-349250" lvl="6" marL="3200400" marR="0" rtl="0" algn="l">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7pPr>
            <a:lvl8pPr indent="-349250" lvl="7" marL="3657600" marR="0" rtl="0" algn="l">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8pPr>
            <a:lvl9pPr indent="-349250" lvl="8" marL="4114800" marR="0" rtl="0" algn="l">
              <a:lnSpc>
                <a:spcPct val="115000"/>
              </a:lnSpc>
              <a:spcBef>
                <a:spcPts val="2100"/>
              </a:spcBef>
              <a:spcAft>
                <a:spcPts val="2100"/>
              </a:spcAft>
              <a:buClr>
                <a:schemeClr val="lt2"/>
              </a:buClr>
              <a:buSzPts val="1900"/>
              <a:buFont typeface="Roboto"/>
              <a:buChar char="■"/>
              <a:defRPr b="0" i="0" sz="1900" u="none" cap="none" strike="noStrike">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11364721" y="6260831"/>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 name="Shape 66"/>
        <p:cNvGrpSpPr/>
        <p:nvPr/>
      </p:nvGrpSpPr>
      <p:grpSpPr>
        <a:xfrm>
          <a:off x="0" y="0"/>
          <a:ext cx="0" cy="0"/>
          <a:chOff x="0" y="0"/>
          <a:chExt cx="0" cy="0"/>
        </a:xfrm>
      </p:grpSpPr>
      <p:sp>
        <p:nvSpPr>
          <p:cNvPr id="67" name="Google Shape;67;p14"/>
          <p:cNvSpPr txBox="1"/>
          <p:nvPr>
            <p:ph type="title"/>
          </p:nvPr>
        </p:nvSpPr>
        <p:spPr>
          <a:xfrm>
            <a:off x="629200" y="984967"/>
            <a:ext cx="10962900" cy="1023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68" name="Google Shape;68;p14"/>
          <p:cNvSpPr txBox="1"/>
          <p:nvPr>
            <p:ph idx="1" type="body"/>
          </p:nvPr>
        </p:nvSpPr>
        <p:spPr>
          <a:xfrm>
            <a:off x="629200" y="2558767"/>
            <a:ext cx="10962900" cy="3613500"/>
          </a:xfrm>
          <a:prstGeom prst="rect">
            <a:avLst/>
          </a:prstGeom>
          <a:noFill/>
          <a:ln>
            <a:noFill/>
          </a:ln>
        </p:spPr>
        <p:txBody>
          <a:bodyPr anchorCtr="0" anchor="t" bIns="91425" lIns="91425" spcFirstLastPara="1" rIns="91425" wrap="square" tIns="91425">
            <a:noAutofit/>
          </a:bodyPr>
          <a:lstStyle>
            <a:lvl1pPr indent="-349250" lvl="0" marL="457200" marR="0" rtl="0" algn="l">
              <a:lnSpc>
                <a:spcPct val="115000"/>
              </a:lnSpc>
              <a:spcBef>
                <a:spcPts val="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1pPr>
            <a:lvl2pPr indent="-323850" lvl="1" marL="914400" marR="0" rtl="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2pPr>
            <a:lvl3pPr indent="-323850" lvl="2" marL="1371600" marR="0" rtl="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3pPr>
            <a:lvl4pPr indent="-323850" lvl="3" marL="1828800" marR="0" rtl="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4pPr>
            <a:lvl5pPr indent="-323850" lvl="4" marL="2286000" marR="0" rtl="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5pPr>
            <a:lvl6pPr indent="-323850" lvl="5" marL="2743200" marR="0" rtl="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6pPr>
            <a:lvl7pPr indent="-323850" lvl="6" marL="3200400" marR="0" rtl="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7pPr>
            <a:lvl8pPr indent="-323850" lvl="7" marL="3657600" marR="0" rtl="0" algn="l">
              <a:lnSpc>
                <a:spcPct val="115000"/>
              </a:lnSpc>
              <a:spcBef>
                <a:spcPts val="1600"/>
              </a:spcBef>
              <a:spcAft>
                <a:spcPts val="0"/>
              </a:spcAft>
              <a:buClr>
                <a:schemeClr val="lt2"/>
              </a:buClr>
              <a:buSzPts val="1500"/>
              <a:buFont typeface="Roboto"/>
              <a:buChar char="○"/>
              <a:defRPr b="0" i="0" sz="1500" u="none" cap="none" strike="noStrike">
                <a:solidFill>
                  <a:schemeClr val="lt2"/>
                </a:solidFill>
                <a:latin typeface="Roboto"/>
                <a:ea typeface="Roboto"/>
                <a:cs typeface="Roboto"/>
                <a:sym typeface="Roboto"/>
              </a:defRPr>
            </a:lvl8pPr>
            <a:lvl9pPr indent="-323850" lvl="8" marL="4114800" marR="0" rtl="0" algn="l">
              <a:lnSpc>
                <a:spcPct val="115000"/>
              </a:lnSpc>
              <a:spcBef>
                <a:spcPts val="1600"/>
              </a:spcBef>
              <a:spcAft>
                <a:spcPts val="1600"/>
              </a:spcAft>
              <a:buClr>
                <a:schemeClr val="lt2"/>
              </a:buClr>
              <a:buSzPts val="1500"/>
              <a:buFont typeface="Roboto"/>
              <a:buChar char="■"/>
              <a:defRPr b="0" i="0" sz="1500" u="none" cap="none" strike="noStrike">
                <a:solidFill>
                  <a:schemeClr val="lt2"/>
                </a:solidFill>
                <a:latin typeface="Roboto"/>
                <a:ea typeface="Roboto"/>
                <a:cs typeface="Roboto"/>
                <a:sym typeface="Roboto"/>
              </a:defRPr>
            </a:lvl9pPr>
          </a:lstStyle>
          <a:p/>
        </p:txBody>
      </p:sp>
      <p:sp>
        <p:nvSpPr>
          <p:cNvPr id="69" name="Google Shape;69;p14"/>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SzPts val="1100"/>
              <a:buFont typeface="Roboto"/>
              <a:buNone/>
              <a:defRPr b="0" i="0" sz="11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4" name="Shape 134"/>
        <p:cNvGrpSpPr/>
        <p:nvPr/>
      </p:nvGrpSpPr>
      <p:grpSpPr>
        <a:xfrm>
          <a:off x="0" y="0"/>
          <a:ext cx="0" cy="0"/>
          <a:chOff x="0" y="0"/>
          <a:chExt cx="0" cy="0"/>
        </a:xfrm>
      </p:grpSpPr>
      <p:sp>
        <p:nvSpPr>
          <p:cNvPr id="135" name="Google Shape;135;p27"/>
          <p:cNvSpPr txBox="1"/>
          <p:nvPr>
            <p:ph type="title"/>
          </p:nvPr>
        </p:nvSpPr>
        <p:spPr>
          <a:xfrm>
            <a:off x="629200" y="984967"/>
            <a:ext cx="10962900" cy="1023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136" name="Google Shape;136;p27"/>
          <p:cNvSpPr txBox="1"/>
          <p:nvPr>
            <p:ph idx="1" type="body"/>
          </p:nvPr>
        </p:nvSpPr>
        <p:spPr>
          <a:xfrm>
            <a:off x="629200" y="2558767"/>
            <a:ext cx="10962900" cy="3613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137" name="Google Shape;137;p27"/>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4" name="Shape 204"/>
        <p:cNvGrpSpPr/>
        <p:nvPr/>
      </p:nvGrpSpPr>
      <p:grpSpPr>
        <a:xfrm>
          <a:off x="0" y="0"/>
          <a:ext cx="0" cy="0"/>
          <a:chOff x="0" y="0"/>
          <a:chExt cx="0" cy="0"/>
        </a:xfrm>
      </p:grpSpPr>
      <p:sp>
        <p:nvSpPr>
          <p:cNvPr id="205" name="Google Shape;205;p41"/>
          <p:cNvSpPr txBox="1"/>
          <p:nvPr>
            <p:ph type="title"/>
          </p:nvPr>
        </p:nvSpPr>
        <p:spPr>
          <a:xfrm>
            <a:off x="629200" y="984967"/>
            <a:ext cx="10962900" cy="1023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206" name="Google Shape;206;p41"/>
          <p:cNvSpPr txBox="1"/>
          <p:nvPr>
            <p:ph idx="1" type="body"/>
          </p:nvPr>
        </p:nvSpPr>
        <p:spPr>
          <a:xfrm>
            <a:off x="629200" y="2558767"/>
            <a:ext cx="10962900" cy="3613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207" name="Google Shape;207;p41"/>
          <p:cNvSpPr txBox="1"/>
          <p:nvPr>
            <p:ph idx="12" type="sldNum"/>
          </p:nvPr>
        </p:nvSpPr>
        <p:spPr>
          <a:xfrm>
            <a:off x="11364721" y="6260831"/>
            <a:ext cx="731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chemeClr val="lt2"/>
              </a:buClr>
              <a:buSzPts val="1000"/>
              <a:buFont typeface="Roboto"/>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0.xml"/><Relationship Id="rId3" Type="http://schemas.openxmlformats.org/officeDocument/2006/relationships/image" Target="../media/image1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1.xml"/><Relationship Id="rId3" Type="http://schemas.openxmlformats.org/officeDocument/2006/relationships/image" Target="../media/image1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2.xml"/><Relationship Id="rId3" Type="http://schemas.openxmlformats.org/officeDocument/2006/relationships/image" Target="../media/image1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4.xml"/><Relationship Id="rId3" Type="http://schemas.openxmlformats.org/officeDocument/2006/relationships/hyperlink" Target="http://jiravm.centralus.cloudapp.azure.com:8081/index.html"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2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4.xml"/><Relationship Id="rId3" Type="http://schemas.openxmlformats.org/officeDocument/2006/relationships/image" Target="../media/image2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1.xml"/><Relationship Id="rId3" Type="http://schemas.openxmlformats.org/officeDocument/2006/relationships/image" Target="../media/image1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3.xml"/><Relationship Id="rId3" Type="http://schemas.openxmlformats.org/officeDocument/2006/relationships/image" Target="../media/image2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4.xml"/><Relationship Id="rId3" Type="http://schemas.openxmlformats.org/officeDocument/2006/relationships/image" Target="../media/image1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28.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4.xml"/><Relationship Id="rId3" Type="http://schemas.openxmlformats.org/officeDocument/2006/relationships/image" Target="../media/image24.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28.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87.xml"/><Relationship Id="rId3" Type="http://schemas.openxmlformats.org/officeDocument/2006/relationships/image" Target="../media/image19.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88.xml"/><Relationship Id="rId3" Type="http://schemas.openxmlformats.org/officeDocument/2006/relationships/image" Target="../media/image1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89.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5.xml"/><Relationship Id="rId3" Type="http://schemas.openxmlformats.org/officeDocument/2006/relationships/image" Target="../media/image23.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6.xml"/><Relationship Id="rId3" Type="http://schemas.openxmlformats.org/officeDocument/2006/relationships/image" Target="../media/image2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2.xml"/><Relationship Id="rId3" Type="http://schemas.openxmlformats.org/officeDocument/2006/relationships/image" Target="../media/image27.png"/><Relationship Id="rId4" Type="http://schemas.openxmlformats.org/officeDocument/2006/relationships/image" Target="../media/image25.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0.xml"/><Relationship Id="rId3" Type="http://schemas.openxmlformats.org/officeDocument/2006/relationships/hyperlink" Target="http://www.seleniumhq.org/" TargetMode="External"/><Relationship Id="rId4" Type="http://schemas.openxmlformats.org/officeDocument/2006/relationships/hyperlink" Target="http://www.seleniumhq.or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6.xml"/><Relationship Id="rId3"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8.xml"/><Relationship Id="rId3" Type="http://schemas.openxmlformats.org/officeDocument/2006/relationships/hyperlink" Target="https://www.facebook.com/"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6.xml"/><Relationship Id="rId3" Type="http://schemas.openxmlformats.org/officeDocument/2006/relationships/hyperlink" Target="http://166.62.36.207/humanresources/symfony/web/index.php/auth/login" TargetMode="External"/><Relationship Id="rId4" Type="http://schemas.openxmlformats.org/officeDocument/2006/relationships/hyperlink" Target="http://166.62.36.207/humanresources/symfony/web/index.php/auth/login"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4.xml"/><Relationship Id="rId3" Type="http://schemas.openxmlformats.org/officeDocument/2006/relationships/hyperlink" Target="http://jiravm.centralus.cloudapp.azure.com:8081/index.html"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5.xml"/><Relationship Id="rId3" Type="http://schemas.openxmlformats.org/officeDocument/2006/relationships/hyperlink" Target="http://jiravm.centralus.cloudapp.azure.com:8081/index.html" TargetMode="External"/><Relationship Id="rId4" Type="http://schemas.openxmlformats.org/officeDocument/2006/relationships/hyperlink" Target="http://jiravm.centralus.cloudapp.azure.com:8081/index.html"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2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0.xml"/><Relationship Id="rId3" Type="http://schemas.openxmlformats.org/officeDocument/2006/relationships/image" Target="../media/image1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2.xml"/><Relationship Id="rId3" Type="http://schemas.openxmlformats.org/officeDocument/2006/relationships/image" Target="../media/image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4.xml"/><Relationship Id="rId3" Type="http://schemas.openxmlformats.org/officeDocument/2006/relationships/image" Target="../media/image1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6.xml"/><Relationship Id="rId3" Type="http://schemas.openxmlformats.org/officeDocument/2006/relationships/image" Target="../media/image1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8.xml"/><Relationship Id="rId3" Type="http://schemas.openxmlformats.org/officeDocument/2006/relationships/hyperlink" Target="http://jiravm.centralus.cloudapp.azure.com:8081/index.html"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5"/>
          <p:cNvSpPr txBox="1"/>
          <p:nvPr>
            <p:ph type="ctrTitle"/>
          </p:nvPr>
        </p:nvSpPr>
        <p:spPr>
          <a:xfrm>
            <a:off x="4482800" y="3328650"/>
            <a:ext cx="3226500" cy="8163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6400"/>
              <a:buFont typeface="Roboto"/>
              <a:buNone/>
            </a:pPr>
            <a:r>
              <a:rPr lang="en-US" sz="4000">
                <a:latin typeface="PT Sans Caption"/>
                <a:ea typeface="PT Sans Caption"/>
                <a:cs typeface="PT Sans Caption"/>
                <a:sym typeface="PT Sans Caption"/>
              </a:rPr>
              <a:t>Selenium</a:t>
            </a:r>
            <a:endParaRPr b="0" i="0" sz="4000" u="none" cap="none" strike="noStrike">
              <a:solidFill>
                <a:schemeClr val="lt1"/>
              </a:solidFill>
              <a:latin typeface="PT Sans Caption"/>
              <a:ea typeface="PT Sans Caption"/>
              <a:cs typeface="PT Sans Caption"/>
              <a:sym typeface="PT Sans Caption"/>
            </a:endParaRPr>
          </a:p>
        </p:txBody>
      </p:sp>
      <p:sp>
        <p:nvSpPr>
          <p:cNvPr id="281" name="Google Shape;281;p55"/>
          <p:cNvSpPr txBox="1"/>
          <p:nvPr>
            <p:ph idx="1" type="subTitle"/>
          </p:nvPr>
        </p:nvSpPr>
        <p:spPr>
          <a:xfrm>
            <a:off x="7607633" y="4145067"/>
            <a:ext cx="1396500" cy="7131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2400"/>
              <a:buFont typeface="Roboto"/>
              <a:buNone/>
            </a:pPr>
            <a:r>
              <a:rPr b="0" i="0" lang="en-US" sz="2400" u="none" cap="none" strike="noStrike">
                <a:solidFill>
                  <a:schemeClr val="lt1"/>
                </a:solidFill>
                <a:latin typeface="PT Sans Caption"/>
                <a:ea typeface="PT Sans Caption"/>
                <a:cs typeface="PT Sans Caption"/>
                <a:sym typeface="PT Sans Caption"/>
              </a:rPr>
              <a:t>Class 1</a:t>
            </a:r>
            <a:endParaRPr b="0" i="0" sz="2400" u="none" cap="none" strike="noStrike">
              <a:solidFill>
                <a:schemeClr val="lt1"/>
              </a:solidFill>
              <a:latin typeface="PT Sans Caption"/>
              <a:ea typeface="PT Sans Caption"/>
              <a:cs typeface="PT Sans Caption"/>
              <a:sym typeface="PT Sans Caption"/>
            </a:endParaRPr>
          </a:p>
        </p:txBody>
      </p:sp>
      <p:pic>
        <p:nvPicPr>
          <p:cNvPr id="282" name="Google Shape;282;p55"/>
          <p:cNvPicPr preferRelativeResize="0"/>
          <p:nvPr/>
        </p:nvPicPr>
        <p:blipFill>
          <a:blip r:embed="rId3">
            <a:alphaModFix/>
          </a:blip>
          <a:stretch>
            <a:fillRect/>
          </a:stretch>
        </p:blipFill>
        <p:spPr>
          <a:xfrm>
            <a:off x="3365563" y="1600775"/>
            <a:ext cx="5460874" cy="17277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5" name="Shape 335"/>
        <p:cNvGrpSpPr/>
        <p:nvPr/>
      </p:nvGrpSpPr>
      <p:grpSpPr>
        <a:xfrm>
          <a:off x="0" y="0"/>
          <a:ext cx="0" cy="0"/>
          <a:chOff x="0" y="0"/>
          <a:chExt cx="0" cy="0"/>
        </a:xfrm>
      </p:grpSpPr>
      <p:sp>
        <p:nvSpPr>
          <p:cNvPr id="336" name="Google Shape;336;p64"/>
          <p:cNvSpPr txBox="1"/>
          <p:nvPr>
            <p:ph type="title"/>
          </p:nvPr>
        </p:nvSpPr>
        <p:spPr>
          <a:xfrm>
            <a:off x="131000" y="21800"/>
            <a:ext cx="11768700" cy="803700"/>
          </a:xfrm>
          <a:prstGeom prst="rect">
            <a:avLst/>
          </a:prstGeom>
          <a:noFill/>
          <a:ln>
            <a:noFill/>
          </a:ln>
        </p:spPr>
        <p:txBody>
          <a:bodyPr anchorCtr="0" anchor="b" bIns="91425" lIns="91425" spcFirstLastPara="1" rIns="91425" wrap="square" tIns="91425">
            <a:noAutofit/>
          </a:bodyPr>
          <a:lstStyle/>
          <a:p>
            <a:pPr indent="0" lvl="0" marL="0" rtl="0" algn="ctr">
              <a:lnSpc>
                <a:spcPct val="105000"/>
              </a:lnSpc>
              <a:spcBef>
                <a:spcPts val="0"/>
              </a:spcBef>
              <a:spcAft>
                <a:spcPts val="0"/>
              </a:spcAft>
              <a:buClr>
                <a:schemeClr val="lt2"/>
              </a:buClr>
              <a:buSzPts val="1800"/>
              <a:buFont typeface="Roboto"/>
              <a:buNone/>
            </a:pPr>
            <a:r>
              <a:rPr b="1" lang="en-US" sz="3000">
                <a:solidFill>
                  <a:srgbClr val="FFFFFF"/>
                </a:solidFill>
                <a:latin typeface="PT Sans Caption"/>
                <a:ea typeface="PT Sans Caption"/>
                <a:cs typeface="PT Sans Caption"/>
                <a:sym typeface="PT Sans Caption"/>
              </a:rPr>
              <a:t>How all blocks work together?</a:t>
            </a:r>
            <a:endParaRPr i="0" sz="3000" u="none" cap="none" strike="noStrike">
              <a:solidFill>
                <a:srgbClr val="FFFFFF"/>
              </a:solidFill>
              <a:latin typeface="PT Sans Caption"/>
              <a:ea typeface="PT Sans Caption"/>
              <a:cs typeface="PT Sans Caption"/>
              <a:sym typeface="PT Sans Caption"/>
            </a:endParaRPr>
          </a:p>
        </p:txBody>
      </p:sp>
      <p:sp>
        <p:nvSpPr>
          <p:cNvPr id="337" name="Google Shape;337;p64"/>
          <p:cNvSpPr txBox="1"/>
          <p:nvPr>
            <p:ph idx="4294967295" type="body"/>
          </p:nvPr>
        </p:nvSpPr>
        <p:spPr>
          <a:xfrm>
            <a:off x="205225" y="1002500"/>
            <a:ext cx="11841000" cy="5222700"/>
          </a:xfrm>
          <a:prstGeom prst="rect">
            <a:avLst/>
          </a:prstGeom>
          <a:noFill/>
          <a:ln>
            <a:noFill/>
          </a:ln>
        </p:spPr>
        <p:txBody>
          <a:bodyPr anchorCtr="0" anchor="t" bIns="91425" lIns="91425" spcFirstLastPara="1" rIns="91425" wrap="square" tIns="91425">
            <a:noAutofit/>
          </a:bodyPr>
          <a:lstStyle/>
          <a:p>
            <a:pPr indent="0" lvl="0" marL="0" marR="0" rtl="0" algn="l">
              <a:lnSpc>
                <a:spcPct val="105000"/>
              </a:lnSpc>
              <a:spcBef>
                <a:spcPts val="0"/>
              </a:spcBef>
              <a:spcAft>
                <a:spcPts val="0"/>
              </a:spcAft>
              <a:buClr>
                <a:schemeClr val="lt2"/>
              </a:buClr>
              <a:buSzPts val="1800"/>
              <a:buFont typeface="Roboto"/>
              <a:buNone/>
            </a:pPr>
            <a:r>
              <a:rPr i="0" lang="en-US" sz="2400" u="none" cap="none" strike="noStrike">
                <a:solidFill>
                  <a:srgbClr val="000000"/>
                </a:solidFill>
                <a:latin typeface="PT Sans Caption"/>
                <a:ea typeface="PT Sans Caption"/>
                <a:cs typeface="PT Sans Caption"/>
                <a:sym typeface="PT Sans Caption"/>
              </a:rPr>
              <a:t>So what’s happening here </a:t>
            </a:r>
            <a:r>
              <a:rPr lang="en-US" sz="2400">
                <a:solidFill>
                  <a:srgbClr val="000000"/>
                </a:solidFill>
                <a:latin typeface="PT Sans Caption"/>
                <a:ea typeface="PT Sans Caption"/>
                <a:cs typeface="PT Sans Caption"/>
                <a:sym typeface="PT Sans Caption"/>
              </a:rPr>
              <a:t>we a</a:t>
            </a:r>
            <a:r>
              <a:rPr i="0" lang="en-US" sz="2400" u="none" cap="none" strike="noStrike">
                <a:solidFill>
                  <a:srgbClr val="000000"/>
                </a:solidFill>
                <a:latin typeface="PT Sans Caption"/>
                <a:ea typeface="PT Sans Caption"/>
                <a:cs typeface="PT Sans Caption"/>
                <a:sym typeface="PT Sans Caption"/>
              </a:rPr>
              <a:t>re going to write test in Java and </a:t>
            </a:r>
            <a:r>
              <a:rPr lang="en-US" sz="2400">
                <a:solidFill>
                  <a:srgbClr val="000000"/>
                </a:solidFill>
                <a:latin typeface="PT Sans Caption"/>
                <a:ea typeface="PT Sans Caption"/>
                <a:cs typeface="PT Sans Caption"/>
                <a:sym typeface="PT Sans Caption"/>
              </a:rPr>
              <a:t>we a</a:t>
            </a:r>
            <a:r>
              <a:rPr i="0" lang="en-US" sz="2400" u="none" cap="none" strike="noStrike">
                <a:solidFill>
                  <a:srgbClr val="000000"/>
                </a:solidFill>
                <a:latin typeface="PT Sans Caption"/>
                <a:ea typeface="PT Sans Caption"/>
                <a:cs typeface="PT Sans Caption"/>
                <a:sym typeface="PT Sans Caption"/>
              </a:rPr>
              <a:t>re going to be using common </a:t>
            </a:r>
            <a:r>
              <a:rPr b="1" i="0" lang="en-US" sz="2400" u="none" cap="none" strike="noStrike">
                <a:solidFill>
                  <a:srgbClr val="000000"/>
                </a:solidFill>
                <a:latin typeface="PT Sans Caption"/>
                <a:ea typeface="PT Sans Caption"/>
                <a:cs typeface="PT Sans Caption"/>
                <a:sym typeface="PT Sans Caption"/>
              </a:rPr>
              <a:t>Selenium API</a:t>
            </a:r>
            <a:r>
              <a:rPr i="0" lang="en-US" sz="2400" u="none" cap="none" strike="noStrike">
                <a:solidFill>
                  <a:srgbClr val="000000"/>
                </a:solidFill>
                <a:latin typeface="PT Sans Caption"/>
                <a:ea typeface="PT Sans Caption"/>
                <a:cs typeface="PT Sans Caption"/>
                <a:sym typeface="PT Sans Caption"/>
              </a:rPr>
              <a:t> and that</a:t>
            </a:r>
            <a:r>
              <a:rPr b="1" i="0" lang="en-US" sz="2400" u="none" cap="none" strike="noStrike">
                <a:solidFill>
                  <a:srgbClr val="000000"/>
                </a:solidFill>
                <a:latin typeface="PT Sans Caption"/>
                <a:ea typeface="PT Sans Caption"/>
                <a:cs typeface="PT Sans Caption"/>
                <a:sym typeface="PT Sans Caption"/>
              </a:rPr>
              <a:t> Java binding</a:t>
            </a:r>
            <a:r>
              <a:rPr i="0" lang="en-US" sz="2400" u="none" cap="none" strike="noStrike">
                <a:solidFill>
                  <a:srgbClr val="000000"/>
                </a:solidFill>
                <a:latin typeface="PT Sans Caption"/>
                <a:ea typeface="PT Sans Caption"/>
                <a:cs typeface="PT Sans Caption"/>
                <a:sym typeface="PT Sans Caption"/>
              </a:rPr>
              <a:t> is going to be sending command across this common WebDriver API.</a:t>
            </a:r>
            <a:endParaRPr i="0" sz="2400" u="none" cap="none" strike="noStrike">
              <a:solidFill>
                <a:srgbClr val="000000"/>
              </a:solidFill>
              <a:latin typeface="PT Sans Caption"/>
              <a:ea typeface="PT Sans Caption"/>
              <a:cs typeface="PT Sans Caption"/>
              <a:sym typeface="PT Sans Caption"/>
            </a:endParaRPr>
          </a:p>
          <a:p>
            <a:pPr indent="0" lvl="0" marL="0" marR="0" rtl="0" algn="l">
              <a:lnSpc>
                <a:spcPct val="105000"/>
              </a:lnSpc>
              <a:spcBef>
                <a:spcPts val="0"/>
              </a:spcBef>
              <a:spcAft>
                <a:spcPts val="0"/>
              </a:spcAft>
              <a:buClr>
                <a:schemeClr val="lt2"/>
              </a:buClr>
              <a:buSzPts val="1800"/>
              <a:buFont typeface="Roboto"/>
              <a:buNone/>
            </a:pPr>
            <a:r>
              <a:t/>
            </a:r>
            <a:endParaRPr sz="2400">
              <a:solidFill>
                <a:srgbClr val="000000"/>
              </a:solidFill>
              <a:latin typeface="PT Sans Caption"/>
              <a:ea typeface="PT Sans Caption"/>
              <a:cs typeface="PT Sans Caption"/>
              <a:sym typeface="PT Sans Caption"/>
            </a:endParaRPr>
          </a:p>
          <a:p>
            <a:pPr indent="0" lvl="0" marL="0" marR="0" rtl="0" algn="l">
              <a:lnSpc>
                <a:spcPct val="105000"/>
              </a:lnSpc>
              <a:spcBef>
                <a:spcPts val="0"/>
              </a:spcBef>
              <a:spcAft>
                <a:spcPts val="0"/>
              </a:spcAft>
              <a:buClr>
                <a:schemeClr val="lt2"/>
              </a:buClr>
              <a:buSzPts val="1800"/>
              <a:buFont typeface="Roboto"/>
              <a:buNone/>
            </a:pPr>
            <a:r>
              <a:rPr i="0" lang="en-US" sz="2400" u="none" cap="none" strike="noStrike">
                <a:solidFill>
                  <a:srgbClr val="000000"/>
                </a:solidFill>
                <a:latin typeface="PT Sans Caption"/>
                <a:ea typeface="PT Sans Caption"/>
                <a:cs typeface="PT Sans Caption"/>
                <a:sym typeface="PT Sans Caption"/>
              </a:rPr>
              <a:t>Now on the other end is going to be listening a driver, It’s going to interpret those commands and it’s going to execute them on the actual browser and then it’s going to return the result backup using the WebDriver API to </a:t>
            </a:r>
            <a:r>
              <a:rPr lang="en-US" sz="2400">
                <a:solidFill>
                  <a:srgbClr val="000000"/>
                </a:solidFill>
                <a:latin typeface="PT Sans Caption"/>
                <a:ea typeface="PT Sans Caption"/>
                <a:cs typeface="PT Sans Caption"/>
                <a:sym typeface="PT Sans Caption"/>
              </a:rPr>
              <a:t>our</a:t>
            </a:r>
            <a:r>
              <a:rPr i="0" lang="en-US" sz="2400" u="none" cap="none" strike="noStrike">
                <a:solidFill>
                  <a:srgbClr val="000000"/>
                </a:solidFill>
                <a:latin typeface="PT Sans Caption"/>
                <a:ea typeface="PT Sans Caption"/>
                <a:cs typeface="PT Sans Caption"/>
                <a:sym typeface="PT Sans Caption"/>
              </a:rPr>
              <a:t> code where </a:t>
            </a:r>
            <a:r>
              <a:rPr lang="en-US" sz="2400">
                <a:solidFill>
                  <a:srgbClr val="000000"/>
                </a:solidFill>
                <a:latin typeface="PT Sans Caption"/>
                <a:ea typeface="PT Sans Caption"/>
                <a:cs typeface="PT Sans Caption"/>
                <a:sym typeface="PT Sans Caption"/>
              </a:rPr>
              <a:t>we</a:t>
            </a:r>
            <a:r>
              <a:rPr i="0" lang="en-US" sz="2400" u="none" cap="none" strike="noStrike">
                <a:solidFill>
                  <a:srgbClr val="000000"/>
                </a:solidFill>
                <a:latin typeface="PT Sans Caption"/>
                <a:ea typeface="PT Sans Caption"/>
                <a:cs typeface="PT Sans Caption"/>
                <a:sym typeface="PT Sans Caption"/>
              </a:rPr>
              <a:t> can look at that result.</a:t>
            </a:r>
            <a:endParaRPr i="0" sz="2400" u="none" cap="none" strike="noStrike">
              <a:solidFill>
                <a:srgbClr val="000000"/>
              </a:solidFill>
              <a:latin typeface="PT Sans Caption"/>
              <a:ea typeface="PT Sans Caption"/>
              <a:cs typeface="PT Sans Caption"/>
              <a:sym typeface="PT Sans Caption"/>
            </a:endParaRPr>
          </a:p>
          <a:p>
            <a:pPr indent="0" lvl="0" marL="0" marR="0" rtl="0" algn="l">
              <a:lnSpc>
                <a:spcPct val="105000"/>
              </a:lnSpc>
              <a:spcBef>
                <a:spcPts val="0"/>
              </a:spcBef>
              <a:spcAft>
                <a:spcPts val="0"/>
              </a:spcAft>
              <a:buClr>
                <a:schemeClr val="lt2"/>
              </a:buClr>
              <a:buSzPts val="1800"/>
              <a:buFont typeface="Roboto"/>
              <a:buNone/>
            </a:pPr>
            <a:r>
              <a:t/>
            </a:r>
            <a:endParaRPr sz="2400">
              <a:latin typeface="PT Sans Caption"/>
              <a:ea typeface="PT Sans Caption"/>
              <a:cs typeface="PT Sans Caption"/>
              <a:sym typeface="PT Sans Caption"/>
            </a:endParaRPr>
          </a:p>
          <a:p>
            <a:pPr indent="0" lvl="0" marL="0" marR="0" rtl="0" algn="l">
              <a:lnSpc>
                <a:spcPct val="105000"/>
              </a:lnSpc>
              <a:spcBef>
                <a:spcPts val="0"/>
              </a:spcBef>
              <a:spcAft>
                <a:spcPts val="0"/>
              </a:spcAft>
              <a:buClr>
                <a:schemeClr val="lt2"/>
              </a:buClr>
              <a:buSzPts val="1800"/>
              <a:buFont typeface="Roboto"/>
              <a:buNone/>
            </a:pPr>
            <a:r>
              <a:t/>
            </a:r>
            <a:endParaRPr sz="1530"/>
          </a:p>
          <a:p>
            <a:pPr indent="0" lvl="0" marL="0" marR="0" rtl="0" algn="l">
              <a:lnSpc>
                <a:spcPct val="105000"/>
              </a:lnSpc>
              <a:spcBef>
                <a:spcPts val="0"/>
              </a:spcBef>
              <a:spcAft>
                <a:spcPts val="0"/>
              </a:spcAft>
              <a:buClr>
                <a:schemeClr val="lt2"/>
              </a:buClr>
              <a:buSzPts val="1800"/>
              <a:buFont typeface="Roboto"/>
              <a:buNone/>
            </a:pPr>
            <a:br>
              <a:rPr b="0" i="0" lang="en-US" sz="2040" u="none" cap="none" strike="noStrike">
                <a:solidFill>
                  <a:schemeClr val="lt2"/>
                </a:solidFill>
                <a:latin typeface="Roboto"/>
                <a:ea typeface="Roboto"/>
                <a:cs typeface="Roboto"/>
                <a:sym typeface="Roboto"/>
              </a:rPr>
            </a:br>
            <a:endParaRPr b="0" i="0" sz="2040" u="none" cap="none" strike="noStrike">
              <a:solidFill>
                <a:schemeClr val="lt2"/>
              </a:solidFill>
              <a:latin typeface="Roboto"/>
              <a:ea typeface="Roboto"/>
              <a:cs typeface="Roboto"/>
              <a:sym typeface="Roboto"/>
            </a:endParaRPr>
          </a:p>
          <a:p>
            <a:pPr indent="-228600" lvl="0" marL="457200" marR="0" rtl="0" algn="l">
              <a:lnSpc>
                <a:spcPct val="105000"/>
              </a:lnSpc>
              <a:spcBef>
                <a:spcPts val="0"/>
              </a:spcBef>
              <a:spcAft>
                <a:spcPts val="0"/>
              </a:spcAft>
              <a:buClr>
                <a:schemeClr val="lt2"/>
              </a:buClr>
              <a:buSzPts val="1800"/>
              <a:buFont typeface="Roboto"/>
              <a:buNone/>
            </a:pPr>
            <a:r>
              <a:t/>
            </a:r>
            <a:endParaRPr b="0" i="0" sz="1530" u="none" cap="none" strike="noStrike">
              <a:solidFill>
                <a:schemeClr val="lt2"/>
              </a:solidFill>
              <a:latin typeface="Roboto"/>
              <a:ea typeface="Roboto"/>
              <a:cs typeface="Roboto"/>
              <a:sym typeface="Roboto"/>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4"/>
          <p:cNvSpPr txBox="1"/>
          <p:nvPr>
            <p:ph type="title"/>
          </p:nvPr>
        </p:nvSpPr>
        <p:spPr>
          <a:xfrm>
            <a:off x="629200" y="984967"/>
            <a:ext cx="10962900" cy="10236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4300"/>
              <a:buFont typeface="Roboto"/>
              <a:buNone/>
            </a:pPr>
            <a:r>
              <a:rPr b="0" i="0" lang="en-US" sz="4000" u="none" cap="none" strike="noStrike">
                <a:solidFill>
                  <a:schemeClr val="lt1"/>
                </a:solidFill>
                <a:latin typeface="PT Sans Caption"/>
                <a:ea typeface="PT Sans Caption"/>
                <a:cs typeface="PT Sans Caption"/>
                <a:sym typeface="PT Sans Caption"/>
              </a:rPr>
              <a:t>Agenda</a:t>
            </a:r>
            <a:endParaRPr b="0" i="0" sz="4000" u="none" cap="none" strike="noStrike">
              <a:solidFill>
                <a:schemeClr val="lt1"/>
              </a:solidFill>
              <a:latin typeface="PT Sans Caption"/>
              <a:ea typeface="PT Sans Caption"/>
              <a:cs typeface="PT Sans Caption"/>
              <a:sym typeface="PT Sans Caption"/>
            </a:endParaRPr>
          </a:p>
        </p:txBody>
      </p:sp>
      <p:sp>
        <p:nvSpPr>
          <p:cNvPr id="909" name="Google Shape;909;p154"/>
          <p:cNvSpPr txBox="1"/>
          <p:nvPr>
            <p:ph idx="1" type="body"/>
          </p:nvPr>
        </p:nvSpPr>
        <p:spPr>
          <a:xfrm>
            <a:off x="469200" y="2336200"/>
            <a:ext cx="8725500" cy="43779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2100"/>
              </a:spcBef>
              <a:spcAft>
                <a:spcPts val="0"/>
              </a:spcAft>
              <a:buNone/>
            </a:pPr>
            <a:r>
              <a:rPr lang="en-US" sz="1800">
                <a:solidFill>
                  <a:srgbClr val="000000"/>
                </a:solidFill>
                <a:latin typeface="PT Sans Caption"/>
                <a:ea typeface="PT Sans Caption"/>
                <a:cs typeface="PT Sans Caption"/>
                <a:sym typeface="PT Sans Caption"/>
              </a:rPr>
              <a:t>Switch To Commands:</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2100"/>
              </a:spcBef>
              <a:spcAft>
                <a:spcPts val="0"/>
              </a:spcAft>
              <a:buNone/>
            </a:pPr>
            <a:r>
              <a:rPr lang="en-US" sz="1800">
                <a:solidFill>
                  <a:srgbClr val="000000"/>
                </a:solidFill>
                <a:latin typeface="PT Sans Caption"/>
                <a:ea typeface="PT Sans Caption"/>
                <a:cs typeface="PT Sans Caption"/>
                <a:sym typeface="PT Sans Caption"/>
              </a:rPr>
              <a:t>Handle Alerts</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2100"/>
              </a:spcBef>
              <a:spcAft>
                <a:spcPts val="0"/>
              </a:spcAft>
              <a:buNone/>
            </a:pPr>
            <a:r>
              <a:rPr lang="en-US" sz="1800">
                <a:solidFill>
                  <a:srgbClr val="000000"/>
                </a:solidFill>
                <a:latin typeface="PT Sans Caption"/>
                <a:ea typeface="PT Sans Caption"/>
                <a:cs typeface="PT Sans Caption"/>
                <a:sym typeface="PT Sans Caption"/>
              </a:rPr>
              <a:t>Handle Frames</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2100"/>
              </a:spcBef>
              <a:spcAft>
                <a:spcPts val="1000"/>
              </a:spcAft>
              <a:buNone/>
            </a:pPr>
            <a:r>
              <a:t/>
            </a:r>
            <a:endParaRPr sz="1800">
              <a:solidFill>
                <a:srgbClr val="000000"/>
              </a:solidFill>
              <a:latin typeface="PT Sans Caption"/>
              <a:ea typeface="PT Sans Caption"/>
              <a:cs typeface="PT Sans Caption"/>
              <a:sym typeface="PT Sans Caption"/>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5"/>
          <p:cNvSpPr txBox="1"/>
          <p:nvPr>
            <p:ph type="title"/>
          </p:nvPr>
        </p:nvSpPr>
        <p:spPr>
          <a:xfrm>
            <a:off x="66750" y="109750"/>
            <a:ext cx="3587100" cy="75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Alerts/PopUps</a:t>
            </a:r>
            <a:endParaRPr b="1" sz="3000">
              <a:latin typeface="PT Sans Caption"/>
              <a:ea typeface="PT Sans Caption"/>
              <a:cs typeface="PT Sans Caption"/>
              <a:sym typeface="PT Sans Caption"/>
            </a:endParaRPr>
          </a:p>
        </p:txBody>
      </p:sp>
      <p:sp>
        <p:nvSpPr>
          <p:cNvPr id="915" name="Google Shape;915;p155"/>
          <p:cNvSpPr txBox="1"/>
          <p:nvPr/>
        </p:nvSpPr>
        <p:spPr>
          <a:xfrm>
            <a:off x="3865950" y="170975"/>
            <a:ext cx="8092800" cy="6499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Alerts are basically popup boxes that away focus from the current browser and forces to read the alert message.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We need to do some action such as accept or dismiss the alert box to resume our task on the browser.</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Alert prevents the user from accessing other parts of the web page until the box is closed.</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Alerts will not allow any action on the underlying webpage if they are present. So if an alert is present on the webpage and you try to access any of the element in the underlying page you will get following exception:</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UnhandledAlertException: Modal dialog present</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6"/>
          <p:cNvSpPr txBox="1"/>
          <p:nvPr/>
        </p:nvSpPr>
        <p:spPr>
          <a:xfrm>
            <a:off x="3856450" y="179400"/>
            <a:ext cx="8092800" cy="6499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There are two types of alerts:</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Windows Based Alerts</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Web Based/Browser Based/JavaScript Alerts</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To handle alert window in Selenium Webdriver we have predefined Interface Alert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Since alert is separate window so before using methods from Alert Interface we have to switch to alert window using </a:t>
            </a:r>
            <a:r>
              <a:rPr b="1" i="0" lang="en-US" sz="1800" u="none" cap="none" strike="noStrike">
                <a:solidFill>
                  <a:srgbClr val="000000"/>
                </a:solidFill>
                <a:latin typeface="PT Sans Caption"/>
                <a:ea typeface="PT Sans Caption"/>
                <a:cs typeface="PT Sans Caption"/>
                <a:sym typeface="PT Sans Caption"/>
              </a:rPr>
              <a:t>switchTo()</a:t>
            </a:r>
            <a:r>
              <a:rPr b="0" i="0" lang="en-US" sz="1800" u="none" cap="none" strike="noStrike">
                <a:solidFill>
                  <a:srgbClr val="000000"/>
                </a:solidFill>
                <a:latin typeface="PT Sans Caption"/>
                <a:ea typeface="PT Sans Caption"/>
                <a:cs typeface="PT Sans Caption"/>
                <a:sym typeface="PT Sans Caption"/>
              </a:rPr>
              <a:t> method</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sz="1800">
              <a:latin typeface="PT Sans Caption"/>
              <a:ea typeface="PT Sans Caption"/>
              <a:cs typeface="PT Sans Caption"/>
              <a:sym typeface="PT Sans Caption"/>
            </a:endParaRPr>
          </a:p>
          <a:p>
            <a:pPr indent="0" lvl="0" marL="0" rtl="0" algn="l">
              <a:lnSpc>
                <a:spcPct val="115000"/>
              </a:lnSpc>
              <a:spcBef>
                <a:spcPts val="0"/>
              </a:spcBef>
              <a:spcAft>
                <a:spcPts val="0"/>
              </a:spcAft>
              <a:buClr>
                <a:srgbClr val="000000"/>
              </a:buClr>
              <a:buSzPts val="1800"/>
              <a:buFont typeface="Arial"/>
              <a:buNone/>
            </a:pPr>
            <a:r>
              <a:rPr b="1" lang="en-US" sz="1800">
                <a:solidFill>
                  <a:srgbClr val="FF0000"/>
                </a:solidFill>
                <a:latin typeface="PT Sans Caption"/>
                <a:ea typeface="PT Sans Caption"/>
                <a:cs typeface="PT Sans Caption"/>
                <a:sym typeface="PT Sans Caption"/>
              </a:rPr>
              <a:t>Alert alert = driver.switchTo().alert();</a:t>
            </a:r>
            <a:endParaRPr sz="1800">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
        <p:nvSpPr>
          <p:cNvPr id="921" name="Google Shape;921;p156"/>
          <p:cNvSpPr txBox="1"/>
          <p:nvPr>
            <p:ph type="title"/>
          </p:nvPr>
        </p:nvSpPr>
        <p:spPr>
          <a:xfrm>
            <a:off x="66750" y="109750"/>
            <a:ext cx="3587100" cy="75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Alerts/PopUps</a:t>
            </a:r>
            <a:endParaRPr b="1" sz="3000">
              <a:latin typeface="PT Sans Caption"/>
              <a:ea typeface="PT Sans Caption"/>
              <a:cs typeface="PT Sans Caption"/>
              <a:sym typeface="PT Sans Caption"/>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title"/>
          </p:nvPr>
        </p:nvSpPr>
        <p:spPr>
          <a:xfrm>
            <a:off x="97600" y="135550"/>
            <a:ext cx="3595800" cy="633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Handle Alerts</a:t>
            </a:r>
            <a:endParaRPr b="1" sz="3000">
              <a:latin typeface="PT Sans Caption"/>
              <a:ea typeface="PT Sans Caption"/>
              <a:cs typeface="PT Sans Caption"/>
              <a:sym typeface="PT Sans Caption"/>
            </a:endParaRPr>
          </a:p>
        </p:txBody>
      </p:sp>
      <p:sp>
        <p:nvSpPr>
          <p:cNvPr id="927" name="Google Shape;927;p157"/>
          <p:cNvSpPr txBox="1"/>
          <p:nvPr/>
        </p:nvSpPr>
        <p:spPr>
          <a:xfrm>
            <a:off x="3856450" y="179400"/>
            <a:ext cx="8092800" cy="6499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Selenium provides us with an interface called Alert.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It is present in the org.openqa.selenium.Alert package.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Alert interface gives us following methods to deal with the alert: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accept() To accept the alert</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dismiss() To dismiss the alert</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getText() To get the text of the alert</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sendKeys() To write some text to the alert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type="title"/>
          </p:nvPr>
        </p:nvSpPr>
        <p:spPr>
          <a:xfrm>
            <a:off x="87625" y="115575"/>
            <a:ext cx="3555900" cy="703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Simple Alert</a:t>
            </a:r>
            <a:endParaRPr b="1" sz="3000">
              <a:latin typeface="PT Sans Caption"/>
              <a:ea typeface="PT Sans Caption"/>
              <a:cs typeface="PT Sans Caption"/>
              <a:sym typeface="PT Sans Caption"/>
            </a:endParaRPr>
          </a:p>
        </p:txBody>
      </p:sp>
      <p:sp>
        <p:nvSpPr>
          <p:cNvPr id="933" name="Google Shape;933;p158"/>
          <p:cNvSpPr txBox="1"/>
          <p:nvPr/>
        </p:nvSpPr>
        <p:spPr>
          <a:xfrm>
            <a:off x="3856450" y="179400"/>
            <a:ext cx="8092800" cy="6499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Simple alerts just have a OK button on them. They are mainly used to display some information to the user.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Important point to note is that we need to switch from main window to an alert using the driver.switchTo().alert().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Alert simpleAlert = driver.switchTo().alert();</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String alertText = simpleAlert.getText();</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system.out.println("Alert text is " + alertText);</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simpleAlert.accept();</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59"/>
          <p:cNvSpPr txBox="1"/>
          <p:nvPr>
            <p:ph type="title"/>
          </p:nvPr>
        </p:nvSpPr>
        <p:spPr>
          <a:xfrm>
            <a:off x="147525" y="179400"/>
            <a:ext cx="3486000" cy="1102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Confirmation Alert</a:t>
            </a:r>
            <a:endParaRPr b="1" sz="3000">
              <a:latin typeface="PT Sans Caption"/>
              <a:ea typeface="PT Sans Caption"/>
              <a:cs typeface="PT Sans Caption"/>
              <a:sym typeface="PT Sans Caption"/>
            </a:endParaRPr>
          </a:p>
        </p:txBody>
      </p:sp>
      <p:sp>
        <p:nvSpPr>
          <p:cNvPr id="939" name="Google Shape;939;p159"/>
          <p:cNvSpPr txBox="1"/>
          <p:nvPr/>
        </p:nvSpPr>
        <p:spPr>
          <a:xfrm>
            <a:off x="3856450" y="179400"/>
            <a:ext cx="8092800" cy="6499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This alert comes with an option to accept or dismiss the alert.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To accept the alert you can use Alert.accept() and to dismiss you can use the Alert.dismiss(). Here is the code to dismiss a prompt alert.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Alert confirmationAlert = driver.switchTo().alert();</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String alertText = confirmationAlert.getText();</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system.out.println("Alert text is " + alertText);</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confirmationAlert.dismiss();</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60"/>
          <p:cNvSpPr txBox="1"/>
          <p:nvPr>
            <p:ph type="title"/>
          </p:nvPr>
        </p:nvSpPr>
        <p:spPr>
          <a:xfrm>
            <a:off x="87625" y="105600"/>
            <a:ext cx="3536100" cy="683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Prompt Alert</a:t>
            </a:r>
            <a:endParaRPr b="1" sz="3000">
              <a:latin typeface="PT Sans Caption"/>
              <a:ea typeface="PT Sans Caption"/>
              <a:cs typeface="PT Sans Caption"/>
              <a:sym typeface="PT Sans Caption"/>
            </a:endParaRPr>
          </a:p>
        </p:txBody>
      </p:sp>
      <p:sp>
        <p:nvSpPr>
          <p:cNvPr id="945" name="Google Shape;945;p160"/>
          <p:cNvSpPr txBox="1"/>
          <p:nvPr/>
        </p:nvSpPr>
        <p:spPr>
          <a:xfrm>
            <a:off x="3856450" y="179400"/>
            <a:ext cx="8092800" cy="6499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In prompt alerts you get an option to add text to the alert box.</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This is specifically used when some input is required from the user.</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We will use the sendKeys() method to type something in the Prompt alert box.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Alert promptAlert  = driver.switchTo().alert();</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String alertText = promptAlert .getText();</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system.out.println("Alert text is " + alertText);</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38761D"/>
                </a:solidFill>
                <a:latin typeface="PT Sans Caption"/>
                <a:ea typeface="PT Sans Caption"/>
                <a:cs typeface="PT Sans Caption"/>
                <a:sym typeface="PT Sans Caption"/>
              </a:rPr>
              <a:t>//Send some text to the alert</a:t>
            </a:r>
            <a:endParaRPr b="1" i="0" sz="1800" u="none" cap="none" strike="noStrike">
              <a:solidFill>
                <a:srgbClr val="38761D"/>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promptAlert .sendKeys("Accepting the alert");</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promptAlert .accept();</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61"/>
          <p:cNvSpPr txBox="1"/>
          <p:nvPr/>
        </p:nvSpPr>
        <p:spPr>
          <a:xfrm>
            <a:off x="3943100" y="175475"/>
            <a:ext cx="7457100" cy="62733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1000"/>
              </a:spcBef>
              <a:spcAft>
                <a:spcPts val="0"/>
              </a:spcAft>
              <a:buClr>
                <a:srgbClr val="000000"/>
              </a:buClr>
              <a:buSzPts val="1800"/>
              <a:buFont typeface="Arial"/>
              <a:buNone/>
            </a:pPr>
            <a:r>
              <a:rPr b="1" lang="en-US" sz="1800">
                <a:latin typeface="PT Sans Caption"/>
                <a:ea typeface="PT Sans Caption"/>
                <a:cs typeface="PT Sans Caption"/>
                <a:sym typeface="PT Sans Caption"/>
              </a:rPr>
              <a:t>TC 1: JavaScript alert text verification</a:t>
            </a:r>
            <a:endParaRPr b="1" sz="1800">
              <a:latin typeface="PT Sans Caption"/>
              <a:ea typeface="PT Sans Caption"/>
              <a:cs typeface="PT Sans Caption"/>
              <a:sym typeface="PT Sans Caption"/>
            </a:endParaRPr>
          </a:p>
          <a:p>
            <a:pPr indent="-342900" lvl="0" marL="457200" marR="0" rtl="0" algn="l">
              <a:lnSpc>
                <a:spcPct val="9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“http://jiravm.centralus.cloudapp.azure.com:8081/index.html”</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“Alerts &amp; Modals” links</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“Javascript Alerts” links</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button in “Java Script Alert Box” section</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Verify alert box with text “I am an alert box!” is present</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button in “Java Script Confirm Box” section</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Verify alert box with text “Press a button!” is present</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button in “Java Script Alert Box” section</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Enter text in the alert box</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Quit browser</a:t>
            </a:r>
            <a:endParaRPr sz="1800">
              <a:latin typeface="PT Sans Caption"/>
              <a:ea typeface="PT Sans Caption"/>
              <a:cs typeface="PT Sans Caption"/>
              <a:sym typeface="PT Sans Caption"/>
            </a:endParaRPr>
          </a:p>
        </p:txBody>
      </p:sp>
      <p:sp>
        <p:nvSpPr>
          <p:cNvPr id="951" name="Google Shape;951;p161"/>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Test Case</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62"/>
          <p:cNvSpPr txBox="1"/>
          <p:nvPr>
            <p:ph type="title"/>
          </p:nvPr>
        </p:nvSpPr>
        <p:spPr>
          <a:xfrm>
            <a:off x="87625" y="179400"/>
            <a:ext cx="3546000" cy="1162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Handle IFrames / Frames</a:t>
            </a:r>
            <a:endParaRPr b="1" sz="3000">
              <a:latin typeface="PT Sans Caption"/>
              <a:ea typeface="PT Sans Caption"/>
              <a:cs typeface="PT Sans Caption"/>
              <a:sym typeface="PT Sans Caption"/>
            </a:endParaRPr>
          </a:p>
        </p:txBody>
      </p:sp>
      <p:sp>
        <p:nvSpPr>
          <p:cNvPr id="957" name="Google Shape;957;p162"/>
          <p:cNvSpPr txBox="1"/>
          <p:nvPr/>
        </p:nvSpPr>
        <p:spPr>
          <a:xfrm>
            <a:off x="3856450" y="115575"/>
            <a:ext cx="8092800" cy="6563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In some application for better visibility developer use frame concept in web pages.</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What is iFrame? An iFrame (Inline Frame) is an HTML document embedded inside the current HTML document on a website.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iFrame HTML element is used to insert content from another source, such as an advertisement, into a Web page.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A Web designer can change an iFrame's content without making them reload the complete website.</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A website can have multiple frames on a single page. And a frame can also have inner frames (Frame in side a Frame)</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We can handle frames/iframes present in the webpage using </a:t>
            </a:r>
            <a:r>
              <a:rPr b="1" i="0" lang="en-US" sz="1800" u="none" cap="none" strike="noStrike">
                <a:solidFill>
                  <a:srgbClr val="FF0000"/>
                </a:solidFill>
                <a:latin typeface="PT Sans Caption"/>
                <a:ea typeface="PT Sans Caption"/>
                <a:cs typeface="PT Sans Caption"/>
                <a:sym typeface="PT Sans Caption"/>
              </a:rPr>
              <a:t>driver.switchTo()</a:t>
            </a:r>
            <a:r>
              <a:rPr b="0" i="0" lang="en-US" sz="1800" u="none" cap="none" strike="noStrike">
                <a:solidFill>
                  <a:srgbClr val="FF0000"/>
                </a:solidFill>
                <a:latin typeface="PT Sans Caption"/>
                <a:ea typeface="PT Sans Caption"/>
                <a:cs typeface="PT Sans Caption"/>
                <a:sym typeface="PT Sans Caption"/>
              </a:rPr>
              <a:t> </a:t>
            </a:r>
            <a:r>
              <a:rPr b="0" i="0" lang="en-US" sz="1800" u="none" cap="none" strike="noStrike">
                <a:solidFill>
                  <a:srgbClr val="000000"/>
                </a:solidFill>
                <a:latin typeface="PT Sans Caption"/>
                <a:ea typeface="PT Sans Caption"/>
                <a:cs typeface="PT Sans Caption"/>
                <a:sym typeface="PT Sans Caption"/>
              </a:rPr>
              <a:t>command in selenium webdriver.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sz="1800">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Frame/iFrame is nothing but </a:t>
            </a:r>
            <a:r>
              <a:rPr b="1" i="0" lang="en-US" sz="1800" u="none" cap="none" strike="noStrike">
                <a:solidFill>
                  <a:srgbClr val="000000"/>
                </a:solidFill>
                <a:latin typeface="PT Sans Caption"/>
                <a:ea typeface="PT Sans Caption"/>
                <a:cs typeface="PT Sans Caption"/>
                <a:sym typeface="PT Sans Caption"/>
              </a:rPr>
              <a:t>another webelement in html page, which displays another part of webpage.</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63"/>
          <p:cNvSpPr txBox="1"/>
          <p:nvPr>
            <p:ph type="title"/>
          </p:nvPr>
        </p:nvSpPr>
        <p:spPr>
          <a:xfrm>
            <a:off x="147500" y="179400"/>
            <a:ext cx="3456300" cy="112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How to Identify Frame ?</a:t>
            </a:r>
            <a:endParaRPr b="1" sz="3000">
              <a:latin typeface="PT Sans Caption"/>
              <a:ea typeface="PT Sans Caption"/>
              <a:cs typeface="PT Sans Caption"/>
              <a:sym typeface="PT Sans Caption"/>
            </a:endParaRPr>
          </a:p>
        </p:txBody>
      </p:sp>
      <p:sp>
        <p:nvSpPr>
          <p:cNvPr id="963" name="Google Shape;963;p163"/>
          <p:cNvSpPr txBox="1"/>
          <p:nvPr/>
        </p:nvSpPr>
        <p:spPr>
          <a:xfrm>
            <a:off x="3856450" y="179400"/>
            <a:ext cx="8092800" cy="6499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There are many ways to identify the Frame. We will see the easiest way to identify the frame. Let's see the step by step procedure-</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Right click on the element. Check if “This Frame” option is available. If This frame option is available, it means that the element is inside a frame.</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View page source of the web page and check if any tag is available for ‘iframe’.</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It will show the iFrame tag for the frame inside which the webelement is present.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To work with the frames you need to switch to frame first.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In Selenium to work with Frames, we have different ways to handle frame depending on the need.</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65"/>
          <p:cNvSpPr txBox="1"/>
          <p:nvPr>
            <p:ph type="title"/>
          </p:nvPr>
        </p:nvSpPr>
        <p:spPr>
          <a:xfrm>
            <a:off x="131000" y="21800"/>
            <a:ext cx="11768700" cy="803700"/>
          </a:xfrm>
          <a:prstGeom prst="rect">
            <a:avLst/>
          </a:prstGeom>
          <a:noFill/>
          <a:ln>
            <a:noFill/>
          </a:ln>
        </p:spPr>
        <p:txBody>
          <a:bodyPr anchorCtr="0" anchor="ctr" bIns="91425" lIns="91425" spcFirstLastPara="1" rIns="91425" wrap="square" tIns="91425">
            <a:noAutofit/>
          </a:bodyPr>
          <a:lstStyle/>
          <a:p>
            <a:pPr indent="0" lvl="0" marL="0" rtl="0" algn="ctr">
              <a:lnSpc>
                <a:spcPct val="105000"/>
              </a:lnSpc>
              <a:spcBef>
                <a:spcPts val="0"/>
              </a:spcBef>
              <a:spcAft>
                <a:spcPts val="0"/>
              </a:spcAft>
              <a:buSzPts val="1800"/>
              <a:buNone/>
            </a:pPr>
            <a:r>
              <a:rPr b="1" lang="en-US" sz="3000">
                <a:solidFill>
                  <a:srgbClr val="FFFFFF"/>
                </a:solidFill>
                <a:latin typeface="PT Sans Caption"/>
                <a:ea typeface="PT Sans Caption"/>
                <a:cs typeface="PT Sans Caption"/>
                <a:sym typeface="PT Sans Caption"/>
              </a:rPr>
              <a:t>WebDriver Cannot Readily Support New Browsers</a:t>
            </a:r>
            <a:endParaRPr b="1" sz="3000">
              <a:solidFill>
                <a:srgbClr val="FFFFFF"/>
              </a:solidFill>
              <a:latin typeface="PT Sans Caption"/>
              <a:ea typeface="PT Sans Caption"/>
              <a:cs typeface="PT Sans Caption"/>
              <a:sym typeface="PT Sans Caption"/>
            </a:endParaRPr>
          </a:p>
        </p:txBody>
      </p:sp>
      <p:sp>
        <p:nvSpPr>
          <p:cNvPr id="343" name="Google Shape;343;p65"/>
          <p:cNvSpPr txBox="1"/>
          <p:nvPr/>
        </p:nvSpPr>
        <p:spPr>
          <a:xfrm>
            <a:off x="290750" y="1043225"/>
            <a:ext cx="11768700" cy="5489700"/>
          </a:xfrm>
          <a:prstGeom prst="rect">
            <a:avLst/>
          </a:prstGeom>
          <a:noFill/>
          <a:ln>
            <a:noFill/>
          </a:ln>
        </p:spPr>
        <p:txBody>
          <a:bodyPr anchorCtr="0" anchor="ctr"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Roboto"/>
              <a:buChar char="●"/>
            </a:pPr>
            <a:r>
              <a:rPr b="0" i="0" lang="en-US" sz="2400" u="none" cap="none" strike="noStrike">
                <a:solidFill>
                  <a:srgbClr val="000000"/>
                </a:solidFill>
                <a:latin typeface="PT Sans Caption"/>
                <a:ea typeface="PT Sans Caption"/>
                <a:cs typeface="PT Sans Caption"/>
                <a:sym typeface="PT Sans Caption"/>
              </a:rPr>
              <a:t>Remember that WebDriver operates on the OS level. Also, remember that different browsers communicate with the OS in different ways. </a:t>
            </a:r>
            <a:endParaRPr b="0" i="0" sz="24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PT Sans Caption"/>
              <a:ea typeface="PT Sans Caption"/>
              <a:cs typeface="PT Sans Caption"/>
              <a:sym typeface="PT Sans Caption"/>
            </a:endParaRPr>
          </a:p>
          <a:p>
            <a:pPr indent="-381000" lvl="0" marL="457200" marR="0" rtl="0" algn="l">
              <a:lnSpc>
                <a:spcPct val="115000"/>
              </a:lnSpc>
              <a:spcBef>
                <a:spcPts val="0"/>
              </a:spcBef>
              <a:spcAft>
                <a:spcPts val="0"/>
              </a:spcAft>
              <a:buClr>
                <a:srgbClr val="000000"/>
              </a:buClr>
              <a:buSzPts val="2400"/>
              <a:buFont typeface="Roboto"/>
              <a:buChar char="●"/>
            </a:pPr>
            <a:r>
              <a:rPr b="0" i="0" lang="en-US" sz="2400" u="none" cap="none" strike="noStrike">
                <a:solidFill>
                  <a:srgbClr val="000000"/>
                </a:solidFill>
                <a:latin typeface="PT Sans Caption"/>
                <a:ea typeface="PT Sans Caption"/>
                <a:cs typeface="PT Sans Caption"/>
                <a:sym typeface="PT Sans Caption"/>
              </a:rPr>
              <a:t>If a new browser comes out, it may have a different process of communicating with the OS as compared to other browsers. So, </a:t>
            </a:r>
            <a:r>
              <a:rPr b="1" i="0" lang="en-US" sz="2400" u="none" cap="none" strike="noStrike">
                <a:solidFill>
                  <a:srgbClr val="000000"/>
                </a:solidFill>
                <a:latin typeface="PT Sans Caption"/>
                <a:ea typeface="PT Sans Caption"/>
                <a:cs typeface="PT Sans Caption"/>
                <a:sym typeface="PT Sans Caption"/>
              </a:rPr>
              <a:t>we have to give the WebDriver team quite some time to figure that new process out</a:t>
            </a:r>
            <a:r>
              <a:rPr b="0" i="0" lang="en-US" sz="2400" u="none" cap="none" strike="noStrike">
                <a:solidFill>
                  <a:srgbClr val="000000"/>
                </a:solidFill>
                <a:latin typeface="PT Sans Caption"/>
                <a:ea typeface="PT Sans Caption"/>
                <a:cs typeface="PT Sans Caption"/>
                <a:sym typeface="PT Sans Caption"/>
              </a:rPr>
              <a:t> before they can implement it on the next WebDriver release.</a:t>
            </a:r>
            <a:endParaRPr b="0" i="0" sz="24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PT Sans Caption"/>
              <a:ea typeface="PT Sans Caption"/>
              <a:cs typeface="PT Sans Caption"/>
              <a:sym typeface="PT Sans Caption"/>
            </a:endParaRPr>
          </a:p>
          <a:p>
            <a:pPr indent="-381000" lvl="0" marL="457200" marR="0" rtl="0" algn="l">
              <a:lnSpc>
                <a:spcPct val="115000"/>
              </a:lnSpc>
              <a:spcBef>
                <a:spcPts val="0"/>
              </a:spcBef>
              <a:spcAft>
                <a:spcPts val="0"/>
              </a:spcAft>
              <a:buClr>
                <a:srgbClr val="000000"/>
              </a:buClr>
              <a:buSzPts val="2400"/>
              <a:buFont typeface="PT Sans Caption"/>
              <a:buChar char="●"/>
            </a:pPr>
            <a:r>
              <a:rPr b="0" i="0" lang="en-US" sz="2400" u="none" cap="none" strike="noStrike">
                <a:solidFill>
                  <a:srgbClr val="000000"/>
                </a:solidFill>
                <a:latin typeface="PT Sans Caption"/>
                <a:ea typeface="PT Sans Caption"/>
                <a:cs typeface="PT Sans Caption"/>
                <a:sym typeface="PT Sans Caption"/>
              </a:rPr>
              <a:t>However, it is up to the WebDriver's team of developers to decide if they should support the new browser or not.</a:t>
            </a:r>
            <a:endParaRPr b="0" i="0" sz="24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64"/>
          <p:cNvSpPr txBox="1"/>
          <p:nvPr>
            <p:ph type="title"/>
          </p:nvPr>
        </p:nvSpPr>
        <p:spPr>
          <a:xfrm>
            <a:off x="59900" y="21800"/>
            <a:ext cx="12028800" cy="80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US">
                <a:latin typeface="PT Sans Caption"/>
                <a:ea typeface="PT Sans Caption"/>
                <a:cs typeface="PT Sans Caption"/>
                <a:sym typeface="PT Sans Caption"/>
              </a:rPr>
              <a:t>On Chrome :</a:t>
            </a:r>
            <a:r>
              <a:rPr b="1" lang="en-US" sz="3000">
                <a:latin typeface="PT Sans Caption"/>
                <a:ea typeface="PT Sans Caption"/>
                <a:cs typeface="PT Sans Caption"/>
                <a:sym typeface="PT Sans Caption"/>
              </a:rPr>
              <a:t> View frame source option get enable when you mouse hover on element </a:t>
            </a:r>
            <a:endParaRPr b="1" sz="3000">
              <a:latin typeface="PT Sans Caption"/>
              <a:ea typeface="PT Sans Caption"/>
              <a:cs typeface="PT Sans Caption"/>
              <a:sym typeface="PT Sans Caption"/>
            </a:endParaRPr>
          </a:p>
        </p:txBody>
      </p:sp>
      <p:pic>
        <p:nvPicPr>
          <p:cNvPr id="969" name="Google Shape;969;p164"/>
          <p:cNvPicPr preferRelativeResize="0"/>
          <p:nvPr/>
        </p:nvPicPr>
        <p:blipFill rotWithShape="1">
          <a:blip r:embed="rId3">
            <a:alphaModFix/>
          </a:blip>
          <a:srcRect b="0" l="0" r="0" t="0"/>
          <a:stretch/>
        </p:blipFill>
        <p:spPr>
          <a:xfrm>
            <a:off x="581475" y="991925"/>
            <a:ext cx="10433689" cy="586607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5"/>
          <p:cNvSpPr txBox="1"/>
          <p:nvPr>
            <p:ph type="title"/>
          </p:nvPr>
        </p:nvSpPr>
        <p:spPr>
          <a:xfrm>
            <a:off x="131000" y="21800"/>
            <a:ext cx="11768700" cy="80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US">
                <a:latin typeface="PT Sans Caption"/>
                <a:ea typeface="PT Sans Caption"/>
                <a:cs typeface="PT Sans Caption"/>
                <a:sym typeface="PT Sans Caption"/>
              </a:rPr>
              <a:t>On Firefox :</a:t>
            </a:r>
            <a:r>
              <a:rPr b="1" lang="en-US" sz="3000">
                <a:latin typeface="PT Sans Caption"/>
                <a:ea typeface="PT Sans Caption"/>
                <a:cs typeface="PT Sans Caption"/>
                <a:sym typeface="PT Sans Caption"/>
              </a:rPr>
              <a:t> This frame option get enable </a:t>
            </a:r>
            <a:endParaRPr b="1" sz="3000">
              <a:latin typeface="PT Sans Caption"/>
              <a:ea typeface="PT Sans Caption"/>
              <a:cs typeface="PT Sans Caption"/>
              <a:sym typeface="PT Sans Caption"/>
            </a:endParaRPr>
          </a:p>
        </p:txBody>
      </p:sp>
      <p:pic>
        <p:nvPicPr>
          <p:cNvPr id="975" name="Google Shape;975;p165"/>
          <p:cNvPicPr preferRelativeResize="0"/>
          <p:nvPr/>
        </p:nvPicPr>
        <p:blipFill rotWithShape="1">
          <a:blip r:embed="rId3">
            <a:alphaModFix/>
          </a:blip>
          <a:srcRect b="0" l="0" r="0" t="0"/>
          <a:stretch/>
        </p:blipFill>
        <p:spPr>
          <a:xfrm>
            <a:off x="256525" y="977900"/>
            <a:ext cx="11236176" cy="57277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pic>
        <p:nvPicPr>
          <p:cNvPr id="980" name="Google Shape;980;p166"/>
          <p:cNvPicPr preferRelativeResize="0"/>
          <p:nvPr/>
        </p:nvPicPr>
        <p:blipFill rotWithShape="1">
          <a:blip r:embed="rId3">
            <a:alphaModFix/>
          </a:blip>
          <a:srcRect b="0" l="0" r="0" t="0"/>
          <a:stretch/>
        </p:blipFill>
        <p:spPr>
          <a:xfrm>
            <a:off x="837775" y="1383300"/>
            <a:ext cx="10462350" cy="49911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67"/>
          <p:cNvSpPr txBox="1"/>
          <p:nvPr>
            <p:ph type="title"/>
          </p:nvPr>
        </p:nvSpPr>
        <p:spPr>
          <a:xfrm>
            <a:off x="87625" y="95600"/>
            <a:ext cx="3606000" cy="1257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Switch to Frames by Name or ID</a:t>
            </a:r>
            <a:endParaRPr b="1" sz="3000">
              <a:latin typeface="PT Sans Caption"/>
              <a:ea typeface="PT Sans Caption"/>
              <a:cs typeface="PT Sans Caption"/>
              <a:sym typeface="PT Sans Caption"/>
            </a:endParaRPr>
          </a:p>
        </p:txBody>
      </p:sp>
      <p:sp>
        <p:nvSpPr>
          <p:cNvPr id="986" name="Google Shape;986;p167"/>
          <p:cNvSpPr txBox="1"/>
          <p:nvPr/>
        </p:nvSpPr>
        <p:spPr>
          <a:xfrm>
            <a:off x="3856450" y="179400"/>
            <a:ext cx="8092800" cy="6499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Select a frame by its name or ID. Frames located by matching name attributes are always given precedence over those matched by ID.</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38761D"/>
                </a:solidFill>
                <a:latin typeface="PT Sans Caption"/>
                <a:ea typeface="PT Sans Caption"/>
                <a:cs typeface="PT Sans Caption"/>
                <a:sym typeface="PT Sans Caption"/>
              </a:rPr>
              <a:t>Syntax - driver.switchTo().frame(String name/id);</a:t>
            </a:r>
            <a:endParaRPr b="1" i="0" sz="1800" u="none" cap="none" strike="noStrike">
              <a:solidFill>
                <a:srgbClr val="38761D"/>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driver.switchTo().frame("iframe1");</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driver.quit();</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Throws: NoSuchFrameException - If the frame is not found</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68"/>
          <p:cNvSpPr txBox="1"/>
          <p:nvPr>
            <p:ph type="title"/>
          </p:nvPr>
        </p:nvSpPr>
        <p:spPr>
          <a:xfrm>
            <a:off x="97600" y="105600"/>
            <a:ext cx="3525900" cy="1102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Switch to Frame by WebElement</a:t>
            </a:r>
            <a:endParaRPr b="1" sz="3000">
              <a:latin typeface="PT Sans Caption"/>
              <a:ea typeface="PT Sans Caption"/>
              <a:cs typeface="PT Sans Caption"/>
              <a:sym typeface="PT Sans Caption"/>
            </a:endParaRPr>
          </a:p>
        </p:txBody>
      </p:sp>
      <p:sp>
        <p:nvSpPr>
          <p:cNvPr id="992" name="Google Shape;992;p168"/>
          <p:cNvSpPr txBox="1"/>
          <p:nvPr/>
        </p:nvSpPr>
        <p:spPr>
          <a:xfrm>
            <a:off x="3841350" y="179400"/>
            <a:ext cx="8092800" cy="6499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we can switch to an iFrame by simply passing the iFrame WebElement to the driver.switchTo().frame() command.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First find the iFrame element using any of the locator strategies and then passing it to switchTo command.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WebElement iframeElement = driver.findElement(By.id("IF1"));</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38761D"/>
                </a:solidFill>
                <a:latin typeface="PT Sans Caption"/>
                <a:ea typeface="PT Sans Caption"/>
                <a:cs typeface="PT Sans Caption"/>
                <a:sym typeface="PT Sans Caption"/>
              </a:rPr>
              <a:t>//now use the switch command</a:t>
            </a:r>
            <a:endParaRPr b="1" i="0" sz="1800" u="none" cap="none" strike="noStrike">
              <a:solidFill>
                <a:srgbClr val="38761D"/>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driver.switchTo().frame(iframeElement);</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driver.quit();</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Throws: NoSuchFrameException - If the given element is neither an iframe nor a frame element.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69"/>
          <p:cNvSpPr txBox="1"/>
          <p:nvPr>
            <p:ph type="title"/>
          </p:nvPr>
        </p:nvSpPr>
        <p:spPr>
          <a:xfrm>
            <a:off x="97600" y="179400"/>
            <a:ext cx="3516000" cy="111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Switch to Frames by Index</a:t>
            </a:r>
            <a:endParaRPr b="1" sz="3000">
              <a:latin typeface="PT Sans Caption"/>
              <a:ea typeface="PT Sans Caption"/>
              <a:cs typeface="PT Sans Caption"/>
              <a:sym typeface="PT Sans Caption"/>
            </a:endParaRPr>
          </a:p>
        </p:txBody>
      </p:sp>
      <p:sp>
        <p:nvSpPr>
          <p:cNvPr id="998" name="Google Shape;998;p169"/>
          <p:cNvSpPr txBox="1"/>
          <p:nvPr/>
        </p:nvSpPr>
        <p:spPr>
          <a:xfrm>
            <a:off x="3856450" y="179400"/>
            <a:ext cx="8092800" cy="6499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Index of an iFrame is the position at which it occurs in the HTML page.</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Select a frame by its (zero-based) index. That is, if a page has multiple frames (more than 1), the first frame would be at index "0", the second at index "1" and so on.</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Once the frame is selected or navigated , all subsequent calls on the WebDriver interface are made to that frame. i.e the driver focus will be now on the frame.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What ever operations we try to perform on pages will not work and throws element not found as we navigated / switched to Frame.</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Syntax - driver.switchTo().frame(int arg0);</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driver.switchTo().frame(0);</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driver.quit();</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Throws: NoSuchFrameException - If the frame is not found.</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70"/>
          <p:cNvSpPr txBox="1"/>
          <p:nvPr>
            <p:ph type="title"/>
          </p:nvPr>
        </p:nvSpPr>
        <p:spPr>
          <a:xfrm>
            <a:off x="147500" y="96000"/>
            <a:ext cx="3436200" cy="1102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Switch to Frames by Index</a:t>
            </a:r>
            <a:endParaRPr b="1" sz="3000">
              <a:latin typeface="PT Sans Caption"/>
              <a:ea typeface="PT Sans Caption"/>
              <a:cs typeface="PT Sans Caption"/>
              <a:sym typeface="PT Sans Caption"/>
            </a:endParaRPr>
          </a:p>
        </p:txBody>
      </p:sp>
      <p:sp>
        <p:nvSpPr>
          <p:cNvPr id="1004" name="Google Shape;1004;p170"/>
          <p:cNvSpPr txBox="1"/>
          <p:nvPr/>
        </p:nvSpPr>
        <p:spPr>
          <a:xfrm>
            <a:off x="3856450" y="96000"/>
            <a:ext cx="8092800" cy="6679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Sometimes when there are multiple Frames (Frame in side a frame), we need to first switch to the parent frame and then we need to switch to the child frame.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In the below HTML, you can see we have frame2 inside frame1 and web elements inside the frame2.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  </a:t>
            </a:r>
            <a:r>
              <a:rPr b="1" i="0" lang="en-US" sz="1800" u="none" cap="none" strike="noStrike">
                <a:solidFill>
                  <a:srgbClr val="38761D"/>
                </a:solidFill>
                <a:latin typeface="PT Sans Caption"/>
                <a:ea typeface="PT Sans Caption"/>
                <a:cs typeface="PT Sans Caption"/>
                <a:sym typeface="PT Sans Caption"/>
              </a:rPr>
              <a:t>     //Switch to child frame</a:t>
            </a:r>
            <a:endParaRPr b="1" i="0" sz="1800" u="none" cap="none" strike="noStrike">
              <a:solidFill>
                <a:srgbClr val="38761D"/>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        driver.switchTo().frame("frame1").switchTo().frame("frame2");</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        driver.findElement(By.id("input2")).sendKeys("Username");</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        driver.findElement(By.id("input1")).sendKeys("Password");</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        driver.findElement(By.cssSelector("button[name='btnG']")).click();</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      </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38761D"/>
                </a:solidFill>
                <a:latin typeface="PT Sans Caption"/>
                <a:ea typeface="PT Sans Caption"/>
                <a:cs typeface="PT Sans Caption"/>
                <a:sym typeface="PT Sans Caption"/>
              </a:rPr>
              <a:t>        //switch to parent frame</a:t>
            </a:r>
            <a:endParaRPr b="1" i="0" sz="1800" u="none" cap="none" strike="noStrike">
              <a:solidFill>
                <a:srgbClr val="38761D"/>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        driver.switchTo().frame("frame1");</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71"/>
          <p:cNvSpPr txBox="1"/>
          <p:nvPr>
            <p:ph type="title"/>
          </p:nvPr>
        </p:nvSpPr>
        <p:spPr>
          <a:xfrm>
            <a:off x="87625" y="159725"/>
            <a:ext cx="3636000" cy="1587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Switching back to Main page from Frame</a:t>
            </a:r>
            <a:endParaRPr b="1" sz="3000">
              <a:latin typeface="PT Sans Caption"/>
              <a:ea typeface="PT Sans Caption"/>
              <a:cs typeface="PT Sans Caption"/>
              <a:sym typeface="PT Sans Caption"/>
            </a:endParaRPr>
          </a:p>
        </p:txBody>
      </p:sp>
      <p:sp>
        <p:nvSpPr>
          <p:cNvPr id="1010" name="Google Shape;1010;p171"/>
          <p:cNvSpPr txBox="1"/>
          <p:nvPr/>
        </p:nvSpPr>
        <p:spPr>
          <a:xfrm>
            <a:off x="3856450" y="96000"/>
            <a:ext cx="8092800" cy="6679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After working with the frames, main important is to come back to the web page.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if we don't switch back to the default page, driver will throw an exception.</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Once you are done with all the task in a particular iFrame we need to  switch back to the main page using the switchTo().defaultContent(). </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WebElement iframeElement = driver.findElement(By.id("IF1"));</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 </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38761D"/>
                </a:solidFill>
                <a:latin typeface="PT Sans Caption"/>
                <a:ea typeface="PT Sans Caption"/>
                <a:cs typeface="PT Sans Caption"/>
                <a:sym typeface="PT Sans Caption"/>
              </a:rPr>
              <a:t>//now use the switch command</a:t>
            </a:r>
            <a:endParaRPr b="1" i="0" sz="1800" u="none" cap="none" strike="noStrike">
              <a:solidFill>
                <a:srgbClr val="38761D"/>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driver.switchTo().frame(0);</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 </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38761D"/>
                </a:solidFill>
                <a:latin typeface="PT Sans Caption"/>
                <a:ea typeface="PT Sans Caption"/>
                <a:cs typeface="PT Sans Caption"/>
                <a:sym typeface="PT Sans Caption"/>
              </a:rPr>
              <a:t>//Do all the required tasks in the frame 0</a:t>
            </a:r>
            <a:endParaRPr b="1" i="0" sz="1800" u="none" cap="none" strike="noStrike">
              <a:solidFill>
                <a:srgbClr val="38761D"/>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38761D"/>
                </a:solidFill>
                <a:latin typeface="PT Sans Caption"/>
                <a:ea typeface="PT Sans Caption"/>
                <a:cs typeface="PT Sans Caption"/>
                <a:sym typeface="PT Sans Caption"/>
              </a:rPr>
              <a:t>//Switch back to the main window</a:t>
            </a:r>
            <a:endParaRPr b="1" i="0" sz="1800" u="none" cap="none" strike="noStrike">
              <a:solidFill>
                <a:srgbClr val="38761D"/>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driver.switchTo().defaultContent();</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driver.quit();</a:t>
            </a:r>
            <a:endParaRPr b="0"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72"/>
          <p:cNvSpPr txBox="1"/>
          <p:nvPr/>
        </p:nvSpPr>
        <p:spPr>
          <a:xfrm>
            <a:off x="3943100" y="175475"/>
            <a:ext cx="7703400" cy="62733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1000"/>
              </a:spcBef>
              <a:spcAft>
                <a:spcPts val="0"/>
              </a:spcAft>
              <a:buClr>
                <a:srgbClr val="000000"/>
              </a:buClr>
              <a:buSzPts val="1800"/>
              <a:buFont typeface="Arial"/>
              <a:buNone/>
            </a:pPr>
            <a:r>
              <a:rPr b="1" lang="en-US" sz="1800">
                <a:latin typeface="PT Sans Caption"/>
                <a:ea typeface="PT Sans Caption"/>
                <a:cs typeface="PT Sans Caption"/>
                <a:sym typeface="PT Sans Caption"/>
              </a:rPr>
              <a:t>TC 1: Syntax Frame verification</a:t>
            </a:r>
            <a:endParaRPr b="1" sz="1800">
              <a:latin typeface="PT Sans Caption"/>
              <a:ea typeface="PT Sans Caption"/>
              <a:cs typeface="PT Sans Caption"/>
              <a:sym typeface="PT Sans Caption"/>
            </a:endParaRPr>
          </a:p>
          <a:p>
            <a:pPr indent="-342900" lvl="0" marL="457200" rtl="0" algn="l">
              <a:lnSpc>
                <a:spcPct val="9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“http://jiravm.centralus.cloudapp.azure.com:8081/index.html”</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“Others” link</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“Iframe” link</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the “Home” link inside the one frame</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Verify “Syntax logo” is displayed in another frame</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Quit browser</a:t>
            </a:r>
            <a:endParaRPr sz="1800">
              <a:latin typeface="PT Sans Caption"/>
              <a:ea typeface="PT Sans Caption"/>
              <a:cs typeface="PT Sans Caption"/>
              <a:sym typeface="PT Sans Caption"/>
            </a:endParaRPr>
          </a:p>
        </p:txBody>
      </p:sp>
      <p:sp>
        <p:nvSpPr>
          <p:cNvPr id="1016" name="Google Shape;1016;p172"/>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Test Case</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73"/>
          <p:cNvSpPr txBox="1"/>
          <p:nvPr>
            <p:ph type="ctrTitle"/>
          </p:nvPr>
        </p:nvSpPr>
        <p:spPr>
          <a:xfrm>
            <a:off x="4482800" y="3328650"/>
            <a:ext cx="3226500" cy="8163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6400"/>
              <a:buFont typeface="Roboto"/>
              <a:buNone/>
            </a:pPr>
            <a:r>
              <a:rPr lang="en-US" sz="4000">
                <a:latin typeface="PT Sans Caption"/>
                <a:ea typeface="PT Sans Caption"/>
                <a:cs typeface="PT Sans Caption"/>
                <a:sym typeface="PT Sans Caption"/>
              </a:rPr>
              <a:t>Selenium</a:t>
            </a:r>
            <a:endParaRPr b="0" i="0" sz="4000" u="none" cap="none" strike="noStrike">
              <a:solidFill>
                <a:schemeClr val="lt1"/>
              </a:solidFill>
              <a:latin typeface="PT Sans Caption"/>
              <a:ea typeface="PT Sans Caption"/>
              <a:cs typeface="PT Sans Caption"/>
              <a:sym typeface="PT Sans Caption"/>
            </a:endParaRPr>
          </a:p>
        </p:txBody>
      </p:sp>
      <p:sp>
        <p:nvSpPr>
          <p:cNvPr id="1022" name="Google Shape;1022;p173"/>
          <p:cNvSpPr txBox="1"/>
          <p:nvPr>
            <p:ph idx="1" type="subTitle"/>
          </p:nvPr>
        </p:nvSpPr>
        <p:spPr>
          <a:xfrm>
            <a:off x="7607633" y="4145067"/>
            <a:ext cx="1396500" cy="7131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2400"/>
              <a:buFont typeface="Roboto"/>
              <a:buNone/>
            </a:pPr>
            <a:r>
              <a:rPr b="0" i="0" lang="en-US" sz="2400" u="none" cap="none" strike="noStrike">
                <a:solidFill>
                  <a:schemeClr val="lt1"/>
                </a:solidFill>
                <a:latin typeface="PT Sans Caption"/>
                <a:ea typeface="PT Sans Caption"/>
                <a:cs typeface="PT Sans Caption"/>
                <a:sym typeface="PT Sans Caption"/>
              </a:rPr>
              <a:t>Class </a:t>
            </a:r>
            <a:r>
              <a:rPr lang="en-US">
                <a:latin typeface="PT Sans Caption"/>
                <a:ea typeface="PT Sans Caption"/>
                <a:cs typeface="PT Sans Caption"/>
                <a:sym typeface="PT Sans Caption"/>
              </a:rPr>
              <a:t>7</a:t>
            </a:r>
            <a:endParaRPr b="0" i="0" sz="2400" u="none" cap="none" strike="noStrike">
              <a:solidFill>
                <a:schemeClr val="lt1"/>
              </a:solidFill>
              <a:latin typeface="PT Sans Caption"/>
              <a:ea typeface="PT Sans Caption"/>
              <a:cs typeface="PT Sans Caption"/>
              <a:sym typeface="PT Sans Caption"/>
            </a:endParaRPr>
          </a:p>
        </p:txBody>
      </p:sp>
      <p:pic>
        <p:nvPicPr>
          <p:cNvPr id="1023" name="Google Shape;1023;p173"/>
          <p:cNvPicPr preferRelativeResize="0"/>
          <p:nvPr/>
        </p:nvPicPr>
        <p:blipFill>
          <a:blip r:embed="rId3">
            <a:alphaModFix/>
          </a:blip>
          <a:stretch>
            <a:fillRect/>
          </a:stretch>
        </p:blipFill>
        <p:spPr>
          <a:xfrm>
            <a:off x="3365563" y="1600775"/>
            <a:ext cx="5460874" cy="17277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6"/>
          <p:cNvSpPr txBox="1"/>
          <p:nvPr>
            <p:ph type="title"/>
          </p:nvPr>
        </p:nvSpPr>
        <p:spPr>
          <a:xfrm>
            <a:off x="131000" y="21800"/>
            <a:ext cx="11768700" cy="80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US" sz="3000">
                <a:latin typeface="PT Sans Caption"/>
                <a:ea typeface="PT Sans Caption"/>
                <a:cs typeface="PT Sans Caption"/>
                <a:sym typeface="PT Sans Caption"/>
              </a:rPr>
              <a:t>Selenium Webdriver Architecture</a:t>
            </a:r>
            <a:endParaRPr sz="3000">
              <a:latin typeface="PT Sans Caption"/>
              <a:ea typeface="PT Sans Caption"/>
              <a:cs typeface="PT Sans Caption"/>
              <a:sym typeface="PT Sans Caption"/>
            </a:endParaRPr>
          </a:p>
        </p:txBody>
      </p:sp>
      <p:pic>
        <p:nvPicPr>
          <p:cNvPr id="349" name="Google Shape;349;p66"/>
          <p:cNvPicPr preferRelativeResize="0"/>
          <p:nvPr>
            <p:ph idx="4294967295" type="body"/>
          </p:nvPr>
        </p:nvPicPr>
        <p:blipFill rotWithShape="1">
          <a:blip r:embed="rId3">
            <a:alphaModFix/>
          </a:blip>
          <a:srcRect b="0" l="0" r="0" t="0"/>
          <a:stretch/>
        </p:blipFill>
        <p:spPr>
          <a:xfrm>
            <a:off x="1797926" y="1107151"/>
            <a:ext cx="7703100" cy="48984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4"/>
          <p:cNvSpPr txBox="1"/>
          <p:nvPr>
            <p:ph type="title"/>
          </p:nvPr>
        </p:nvSpPr>
        <p:spPr>
          <a:xfrm>
            <a:off x="629200" y="984967"/>
            <a:ext cx="10962900" cy="10236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4300"/>
              <a:buFont typeface="Roboto"/>
              <a:buNone/>
            </a:pPr>
            <a:r>
              <a:rPr b="0" i="0" lang="en-US" sz="4000" u="none" cap="none" strike="noStrike">
                <a:solidFill>
                  <a:schemeClr val="lt1"/>
                </a:solidFill>
                <a:latin typeface="PT Sans Caption"/>
                <a:ea typeface="PT Sans Caption"/>
                <a:cs typeface="PT Sans Caption"/>
                <a:sym typeface="PT Sans Caption"/>
              </a:rPr>
              <a:t>Agenda</a:t>
            </a:r>
            <a:endParaRPr b="0" i="0" sz="4000" u="none" cap="none" strike="noStrike">
              <a:solidFill>
                <a:schemeClr val="lt1"/>
              </a:solidFill>
              <a:latin typeface="PT Sans Caption"/>
              <a:ea typeface="PT Sans Caption"/>
              <a:cs typeface="PT Sans Caption"/>
              <a:sym typeface="PT Sans Caption"/>
            </a:endParaRPr>
          </a:p>
        </p:txBody>
      </p:sp>
      <p:sp>
        <p:nvSpPr>
          <p:cNvPr id="1029" name="Google Shape;1029;p174"/>
          <p:cNvSpPr txBox="1"/>
          <p:nvPr>
            <p:ph idx="1" type="body"/>
          </p:nvPr>
        </p:nvSpPr>
        <p:spPr>
          <a:xfrm>
            <a:off x="469200" y="2336200"/>
            <a:ext cx="8725500" cy="4377900"/>
          </a:xfrm>
          <a:prstGeom prst="rect">
            <a:avLst/>
          </a:prstGeom>
          <a:noFill/>
          <a:ln>
            <a:noFill/>
          </a:ln>
        </p:spPr>
        <p:txBody>
          <a:bodyPr anchorCtr="0" anchor="t" bIns="121900" lIns="121900" spcFirstLastPara="1" rIns="121900" wrap="square" tIns="121900">
            <a:noAutofit/>
          </a:bodyPr>
          <a:lstStyle/>
          <a:p>
            <a:pPr indent="0" lvl="0" marL="0" rtl="0" algn="l">
              <a:spcBef>
                <a:spcPts val="1000"/>
              </a:spcBef>
              <a:spcAft>
                <a:spcPts val="0"/>
              </a:spcAft>
              <a:buNone/>
            </a:pPr>
            <a:r>
              <a:rPr lang="en-US" sz="1800">
                <a:solidFill>
                  <a:srgbClr val="000000"/>
                </a:solidFill>
                <a:latin typeface="PT Sans Caption"/>
                <a:ea typeface="PT Sans Caption"/>
                <a:cs typeface="PT Sans Caption"/>
                <a:sym typeface="PT Sans Caption"/>
              </a:rPr>
              <a:t>Handle Windows</a:t>
            </a:r>
            <a:br>
              <a:rPr lang="en-US" sz="1800">
                <a:solidFill>
                  <a:srgbClr val="000000"/>
                </a:solidFill>
                <a:latin typeface="PT Sans Caption"/>
                <a:ea typeface="PT Sans Caption"/>
                <a:cs typeface="PT Sans Caption"/>
                <a:sym typeface="PT Sans Caption"/>
              </a:rPr>
            </a:br>
            <a:r>
              <a:rPr lang="en-US" sz="1800">
                <a:solidFill>
                  <a:srgbClr val="000000"/>
                </a:solidFill>
                <a:latin typeface="PT Sans Caption"/>
                <a:ea typeface="PT Sans Caption"/>
                <a:cs typeface="PT Sans Caption"/>
                <a:sym typeface="PT Sans Caption"/>
              </a:rPr>
              <a:t>Synchronization &amp; Waits in Selenium</a:t>
            </a:r>
            <a:endParaRPr sz="1800">
              <a:solidFill>
                <a:srgbClr val="000000"/>
              </a:solidFill>
              <a:latin typeface="PT Sans Caption"/>
              <a:ea typeface="PT Sans Caption"/>
              <a:cs typeface="PT Sans Caption"/>
              <a:sym typeface="PT Sans Caption"/>
            </a:endParaRPr>
          </a:p>
          <a:p>
            <a:pPr indent="0" lvl="0" marL="0" rtl="0" algn="l">
              <a:spcBef>
                <a:spcPts val="1000"/>
              </a:spcBef>
              <a:spcAft>
                <a:spcPts val="0"/>
              </a:spcAft>
              <a:buNone/>
            </a:pPr>
            <a:r>
              <a:t/>
            </a:r>
            <a:endParaRPr sz="1800">
              <a:solidFill>
                <a:srgbClr val="000000"/>
              </a:solidFill>
              <a:latin typeface="PT Sans Caption"/>
              <a:ea typeface="PT Sans Caption"/>
              <a:cs typeface="PT Sans Caption"/>
              <a:sym typeface="PT Sans Caption"/>
            </a:endParaRPr>
          </a:p>
          <a:p>
            <a:pPr indent="0" lvl="0" marL="0" rtl="0" algn="l">
              <a:lnSpc>
                <a:spcPct val="115000"/>
              </a:lnSpc>
              <a:spcBef>
                <a:spcPts val="1000"/>
              </a:spcBef>
              <a:spcAft>
                <a:spcPts val="0"/>
              </a:spcAft>
              <a:buClr>
                <a:srgbClr val="000000"/>
              </a:buClr>
              <a:buSzPts val="1100"/>
              <a:buFont typeface="Arial"/>
              <a:buNone/>
            </a:pPr>
            <a:r>
              <a:t/>
            </a:r>
            <a:endParaRPr sz="1800">
              <a:solidFill>
                <a:srgbClr val="000000"/>
              </a:solidFill>
              <a:latin typeface="PT Sans Caption"/>
              <a:ea typeface="PT Sans Caption"/>
              <a:cs typeface="PT Sans Caption"/>
              <a:sym typeface="PT Sans Caption"/>
            </a:endParaRPr>
          </a:p>
          <a:p>
            <a:pPr indent="0" lvl="0" marL="0" rtl="0" algn="l">
              <a:lnSpc>
                <a:spcPct val="115000"/>
              </a:lnSpc>
              <a:spcBef>
                <a:spcPts val="0"/>
              </a:spcBef>
              <a:spcAft>
                <a:spcPts val="0"/>
              </a:spcAft>
              <a:buClr>
                <a:srgbClr val="000000"/>
              </a:buClr>
              <a:buSzPts val="1100"/>
              <a:buFont typeface="Arial"/>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100"/>
              <a:buFont typeface="Arial"/>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100"/>
              <a:buFont typeface="Arial"/>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100"/>
              <a:buFont typeface="Arial"/>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100"/>
              <a:buFont typeface="Arial"/>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100"/>
              <a:buFont typeface="Arial"/>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100"/>
              <a:buFont typeface="Arial"/>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chemeClr val="lt2"/>
              </a:buClr>
              <a:buSzPts val="2400"/>
              <a:buFont typeface="Roboto"/>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chemeClr val="lt2"/>
              </a:buClr>
              <a:buSzPts val="2400"/>
              <a:buFont typeface="Roboto"/>
              <a:buNone/>
            </a:pPr>
            <a:r>
              <a:t/>
            </a:r>
            <a:endParaRPr b="0" i="0" sz="1800" u="none" cap="none" strike="noStrike">
              <a:solidFill>
                <a:schemeClr val="lt2"/>
              </a:solidFill>
              <a:latin typeface="PT Sans Caption"/>
              <a:ea typeface="PT Sans Caption"/>
              <a:cs typeface="PT Sans Caption"/>
              <a:sym typeface="PT Sans Caption"/>
            </a:endParaRPr>
          </a:p>
          <a:p>
            <a:pPr indent="0" lvl="0" marL="0" marR="0" rtl="0" algn="l">
              <a:lnSpc>
                <a:spcPct val="115000"/>
              </a:lnSpc>
              <a:spcBef>
                <a:spcPts val="2100"/>
              </a:spcBef>
              <a:spcAft>
                <a:spcPts val="2100"/>
              </a:spcAft>
              <a:buClr>
                <a:schemeClr val="lt2"/>
              </a:buClr>
              <a:buSzPts val="2400"/>
              <a:buFont typeface="Roboto"/>
              <a:buNone/>
            </a:pPr>
            <a:r>
              <a:t/>
            </a:r>
            <a:endParaRPr b="0" i="0" sz="1800" u="none" cap="none" strike="noStrike">
              <a:solidFill>
                <a:schemeClr val="lt2"/>
              </a:solidFill>
              <a:latin typeface="PT Sans Caption"/>
              <a:ea typeface="PT Sans Caption"/>
              <a:cs typeface="PT Sans Caption"/>
              <a:sym typeface="PT Sans Caption"/>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5"/>
          <p:cNvSpPr txBox="1"/>
          <p:nvPr>
            <p:ph type="title"/>
          </p:nvPr>
        </p:nvSpPr>
        <p:spPr>
          <a:xfrm>
            <a:off x="77675" y="96000"/>
            <a:ext cx="3595800" cy="1676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Multiple Windows in Selenium Webdriver</a:t>
            </a:r>
            <a:endParaRPr b="1" sz="3000">
              <a:latin typeface="PT Sans Caption"/>
              <a:ea typeface="PT Sans Caption"/>
              <a:cs typeface="PT Sans Caption"/>
              <a:sym typeface="PT Sans Caption"/>
            </a:endParaRPr>
          </a:p>
        </p:txBody>
      </p:sp>
      <p:sp>
        <p:nvSpPr>
          <p:cNvPr id="1035" name="Google Shape;1035;p175"/>
          <p:cNvSpPr txBox="1"/>
          <p:nvPr/>
        </p:nvSpPr>
        <p:spPr>
          <a:xfrm>
            <a:off x="3856450" y="96000"/>
            <a:ext cx="8092800" cy="6679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There will be times when we will required to perform some testing, where the testing operations open a new browser/tab, test case may required you to perform some tasks on the newly opened browser window/tab and return back to original window to perform the remaining tasks.</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Even if the window/tab is currently on focus but still it is not an active window, so to perform some tasks we need to switch to new browser window/tab in selenium webdriver.</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Situations when we are likely to deal with multiple windows:</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Filling forms may require selecting the date from a separately opened window</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Clicking on some link/button can open another window</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Handling Advertisement windows</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76"/>
          <p:cNvSpPr txBox="1"/>
          <p:nvPr>
            <p:ph type="title"/>
          </p:nvPr>
        </p:nvSpPr>
        <p:spPr>
          <a:xfrm>
            <a:off x="87625" y="96000"/>
            <a:ext cx="3536100" cy="1132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Switch Window Commands</a:t>
            </a:r>
            <a:endParaRPr b="1" sz="3000">
              <a:latin typeface="PT Sans Caption"/>
              <a:ea typeface="PT Sans Caption"/>
              <a:cs typeface="PT Sans Caption"/>
              <a:sym typeface="PT Sans Caption"/>
            </a:endParaRPr>
          </a:p>
        </p:txBody>
      </p:sp>
      <p:sp>
        <p:nvSpPr>
          <p:cNvPr id="1041" name="Google Shape;1041;p176"/>
          <p:cNvSpPr txBox="1"/>
          <p:nvPr/>
        </p:nvSpPr>
        <p:spPr>
          <a:xfrm>
            <a:off x="3856450" y="96000"/>
            <a:ext cx="8092800" cy="6679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Selenium WebDriver assigns an alphanumeric id to each window as soon as the WebDriver object is instantiated.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This unique alphanumeric id is called window handle. Selenium uses this unique id to switch control among several windows.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In simple terms, each unique window has a unique ID, so that Selenium can differentiate when it is switching controls from one window to the other.</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GetWindowHandle Command</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Purpose: To get the window handle of the current window.</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 //Return a string of alphanumeric window handle</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 String  handle= driver.getWindowHandle();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77"/>
          <p:cNvSpPr txBox="1"/>
          <p:nvPr/>
        </p:nvSpPr>
        <p:spPr>
          <a:xfrm>
            <a:off x="3856450" y="96000"/>
            <a:ext cx="8092800" cy="6679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GetWindowHandles Command</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Purpose: To get the window handle of all the current windows.</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38761D"/>
                </a:solidFill>
                <a:latin typeface="PT Sans Caption"/>
                <a:ea typeface="PT Sans Caption"/>
                <a:cs typeface="PT Sans Caption"/>
                <a:sym typeface="PT Sans Caption"/>
              </a:rPr>
              <a:t>//Return a set of window handle</a:t>
            </a:r>
            <a:endParaRPr b="1" i="0" sz="1800" u="none" cap="none" strike="noStrike">
              <a:solidFill>
                <a:srgbClr val="38761D"/>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 Set&lt;String&gt; handle= driver.getWindowHandles();</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SwitchTo Window Command</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Purpose: WebDriver supports moving between named windows using the “switchTo” method.</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driver.switchTo().window("windowName");</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
        <p:nvSpPr>
          <p:cNvPr id="1047" name="Google Shape;1047;p177"/>
          <p:cNvSpPr txBox="1"/>
          <p:nvPr>
            <p:ph type="title"/>
          </p:nvPr>
        </p:nvSpPr>
        <p:spPr>
          <a:xfrm>
            <a:off x="87625" y="96000"/>
            <a:ext cx="3536100" cy="1132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Switch Window Commands</a:t>
            </a:r>
            <a:endParaRPr b="1" sz="3000">
              <a:latin typeface="PT Sans Caption"/>
              <a:ea typeface="PT Sans Caption"/>
              <a:cs typeface="PT Sans Caption"/>
              <a:sym typeface="PT Sans Caption"/>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78"/>
          <p:cNvSpPr txBox="1"/>
          <p:nvPr/>
        </p:nvSpPr>
        <p:spPr>
          <a:xfrm>
            <a:off x="3943100" y="175475"/>
            <a:ext cx="8126400" cy="62733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1000"/>
              </a:spcBef>
              <a:spcAft>
                <a:spcPts val="0"/>
              </a:spcAft>
              <a:buClr>
                <a:srgbClr val="000000"/>
              </a:buClr>
              <a:buSzPts val="1800"/>
              <a:buFont typeface="Arial"/>
              <a:buNone/>
            </a:pPr>
            <a:r>
              <a:rPr b="1" lang="en-US" sz="1800">
                <a:latin typeface="PT Sans Caption"/>
                <a:ea typeface="PT Sans Caption"/>
                <a:cs typeface="PT Sans Caption"/>
                <a:sym typeface="PT Sans Caption"/>
              </a:rPr>
              <a:t>TC 1: Windows Handling</a:t>
            </a:r>
            <a:endParaRPr b="1" sz="1800">
              <a:latin typeface="PT Sans Caption"/>
              <a:ea typeface="PT Sans Caption"/>
              <a:cs typeface="PT Sans Caption"/>
              <a:sym typeface="PT Sans Caption"/>
            </a:endParaRPr>
          </a:p>
          <a:p>
            <a:pPr indent="-342900" lvl="0" marL="457200" marR="0" rtl="0" algn="l">
              <a:lnSpc>
                <a:spcPct val="9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a:t>
            </a:r>
            <a:r>
              <a:rPr lang="en-US" sz="1800" u="sng">
                <a:solidFill>
                  <a:schemeClr val="hlink"/>
                </a:solidFill>
                <a:latin typeface="PT Sans Caption"/>
                <a:ea typeface="PT Sans Caption"/>
                <a:cs typeface="PT Sans Caption"/>
                <a:sym typeface="PT Sans Caption"/>
                <a:hlinkClick r:id="rId3"/>
              </a:rPr>
              <a:t>http://jiravm.centralus.cloudapp.azure.com:8081/index.html</a:t>
            </a:r>
            <a:r>
              <a:rPr lang="en-US" sz="1800">
                <a:latin typeface="PT Sans Caption"/>
                <a:ea typeface="PT Sans Caption"/>
                <a:cs typeface="PT Sans Caption"/>
                <a:sym typeface="PT Sans Caption"/>
              </a:rPr>
              <a:t>”</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“Javascript Alerts” link</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“Window Popup Modal” link</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the “ Follow On Instagram” button</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Verify title of the page is “Syntax Technologies (@syntaxtechs) • Instagram photos and videos” </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the “Like us On Facebook ” button</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Verify title of the page is “Go to Facebook Home” </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Quit the browser</a:t>
            </a:r>
            <a:endParaRPr sz="1800">
              <a:latin typeface="PT Sans Caption"/>
              <a:ea typeface="PT Sans Caption"/>
              <a:cs typeface="PT Sans Caption"/>
              <a:sym typeface="PT Sans Caption"/>
            </a:endParaRPr>
          </a:p>
          <a:p>
            <a:pPr indent="0" lvl="0" marL="0" rtl="0" algn="l">
              <a:lnSpc>
                <a:spcPct val="90000"/>
              </a:lnSpc>
              <a:spcBef>
                <a:spcPts val="1000"/>
              </a:spcBef>
              <a:spcAft>
                <a:spcPts val="0"/>
              </a:spcAft>
              <a:buNone/>
            </a:pPr>
            <a:r>
              <a:t/>
            </a:r>
            <a:endParaRPr sz="1800">
              <a:latin typeface="PT Sans Caption"/>
              <a:ea typeface="PT Sans Caption"/>
              <a:cs typeface="PT Sans Caption"/>
              <a:sym typeface="PT Sans Caption"/>
            </a:endParaRPr>
          </a:p>
          <a:p>
            <a:pPr indent="0" lvl="0" marL="0" marR="0" rtl="0" algn="l">
              <a:lnSpc>
                <a:spcPct val="90000"/>
              </a:lnSpc>
              <a:spcBef>
                <a:spcPts val="1000"/>
              </a:spcBef>
              <a:spcAft>
                <a:spcPts val="0"/>
              </a:spcAft>
              <a:buNone/>
            </a:pPr>
            <a:r>
              <a:rPr lang="en-US" sz="1800">
                <a:latin typeface="PT Sans Caption"/>
                <a:ea typeface="PT Sans Caption"/>
                <a:cs typeface="PT Sans Caption"/>
                <a:sym typeface="PT Sans Caption"/>
              </a:rPr>
              <a:t>NOTE: Selenium execution could be too fast, please use Thread.sleep</a:t>
            </a:r>
            <a:endParaRPr sz="1800">
              <a:latin typeface="PT Sans Caption"/>
              <a:ea typeface="PT Sans Caption"/>
              <a:cs typeface="PT Sans Caption"/>
              <a:sym typeface="PT Sans Caption"/>
            </a:endParaRPr>
          </a:p>
        </p:txBody>
      </p:sp>
      <p:sp>
        <p:nvSpPr>
          <p:cNvPr id="1053" name="Google Shape;1053;p178"/>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Test Case</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79"/>
          <p:cNvSpPr txBox="1"/>
          <p:nvPr/>
        </p:nvSpPr>
        <p:spPr>
          <a:xfrm>
            <a:off x="3943100" y="175475"/>
            <a:ext cx="7597800" cy="62733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1000"/>
              </a:spcBef>
              <a:spcAft>
                <a:spcPts val="0"/>
              </a:spcAft>
              <a:buClr>
                <a:srgbClr val="000000"/>
              </a:buClr>
              <a:buSzPts val="1800"/>
              <a:buFont typeface="Arial"/>
              <a:buNone/>
            </a:pPr>
            <a:r>
              <a:rPr b="1" lang="en-US" sz="1800">
                <a:latin typeface="PT Sans Caption"/>
                <a:ea typeface="PT Sans Caption"/>
                <a:cs typeface="PT Sans Caption"/>
                <a:sym typeface="PT Sans Caption"/>
              </a:rPr>
              <a:t>TC 1: Form </a:t>
            </a:r>
            <a:r>
              <a:rPr b="1" lang="en-US" sz="1800">
                <a:latin typeface="PT Sans Caption"/>
                <a:ea typeface="PT Sans Caption"/>
                <a:cs typeface="PT Sans Caption"/>
                <a:sym typeface="PT Sans Caption"/>
              </a:rPr>
              <a:t>Submission</a:t>
            </a:r>
            <a:endParaRPr b="1" sz="1800">
              <a:latin typeface="PT Sans Caption"/>
              <a:ea typeface="PT Sans Caption"/>
              <a:cs typeface="PT Sans Caption"/>
              <a:sym typeface="PT Sans Caption"/>
            </a:endParaRPr>
          </a:p>
          <a:p>
            <a:pPr indent="-342900" lvl="0" marL="457200" marR="0" rtl="0" algn="l">
              <a:lnSpc>
                <a:spcPct val="9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a:t>
            </a:r>
            <a:r>
              <a:rPr lang="en-US" sz="1800">
                <a:latin typeface="PT Sans Caption"/>
                <a:ea typeface="PT Sans Caption"/>
                <a:cs typeface="PT Sans Caption"/>
                <a:sym typeface="PT Sans Caption"/>
              </a:rPr>
              <a:t>http://166.62.36.207/syntaxpractice/</a:t>
            </a:r>
            <a:r>
              <a:rPr lang="en-US" sz="1800">
                <a:latin typeface="PT Sans Caption"/>
                <a:ea typeface="PT Sans Caption"/>
                <a:cs typeface="PT Sans Caption"/>
                <a:sym typeface="PT Sans Caption"/>
              </a:rPr>
              <a:t>”</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a:t>
            </a:r>
            <a:r>
              <a:rPr lang="en-US" sz="1800">
                <a:latin typeface="PT Sans Caption"/>
                <a:ea typeface="PT Sans Caption"/>
                <a:cs typeface="PT Sans Caption"/>
                <a:sym typeface="PT Sans Caption"/>
              </a:rPr>
              <a:t>Input Forms</a:t>
            </a:r>
            <a:r>
              <a:rPr lang="en-US" sz="1800">
                <a:latin typeface="PT Sans Caption"/>
                <a:ea typeface="PT Sans Caption"/>
                <a:cs typeface="PT Sans Caption"/>
                <a:sym typeface="PT Sans Caption"/>
              </a:rPr>
              <a:t>” link</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a:t>
            </a:r>
            <a:r>
              <a:rPr lang="en-US" sz="1800">
                <a:latin typeface="PT Sans Caption"/>
                <a:ea typeface="PT Sans Caption"/>
                <a:cs typeface="PT Sans Caption"/>
                <a:sym typeface="PT Sans Caption"/>
              </a:rPr>
              <a:t>Input Form Submit</a:t>
            </a:r>
            <a:r>
              <a:rPr lang="en-US" sz="1800">
                <a:latin typeface="PT Sans Caption"/>
                <a:ea typeface="PT Sans Caption"/>
                <a:cs typeface="PT Sans Caption"/>
                <a:sym typeface="PT Sans Caption"/>
              </a:rPr>
              <a:t>” link</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Using different locator submit the form and click on “Send” button</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Quit the browser</a:t>
            </a:r>
            <a:endParaRPr sz="1800">
              <a:latin typeface="PT Sans Caption"/>
              <a:ea typeface="PT Sans Caption"/>
              <a:cs typeface="PT Sans Caption"/>
              <a:sym typeface="PT Sans Caption"/>
            </a:endParaRPr>
          </a:p>
        </p:txBody>
      </p:sp>
      <p:sp>
        <p:nvSpPr>
          <p:cNvPr id="1059" name="Google Shape;1059;p179"/>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Test Case</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80"/>
          <p:cNvSpPr txBox="1"/>
          <p:nvPr>
            <p:ph type="title"/>
          </p:nvPr>
        </p:nvSpPr>
        <p:spPr>
          <a:xfrm>
            <a:off x="87775" y="123475"/>
            <a:ext cx="3654000" cy="1204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Synchronization Waits in Selenium</a:t>
            </a:r>
            <a:endParaRPr b="1" sz="3000">
              <a:latin typeface="PT Sans Caption"/>
              <a:ea typeface="PT Sans Caption"/>
              <a:cs typeface="PT Sans Caption"/>
              <a:sym typeface="PT Sans Caption"/>
            </a:endParaRPr>
          </a:p>
        </p:txBody>
      </p:sp>
      <p:sp>
        <p:nvSpPr>
          <p:cNvPr id="1065" name="Google Shape;1065;p180"/>
          <p:cNvSpPr txBox="1"/>
          <p:nvPr/>
        </p:nvSpPr>
        <p:spPr>
          <a:xfrm>
            <a:off x="3856450" y="123475"/>
            <a:ext cx="7817400" cy="6554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What is wait ? Why we need it ?</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It is the process of matching the speed of action and reaction, selenium does the action and web application shows the reaction.</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Example: Click Login button gmail login (selenium does this action) web application navigates to the inbox(reaction).</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Selenium Wait commands play an important role while executing Selenium tests. When a page is loaded to browser, the elements within that page may load at different time intervals.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This makes locating elements difficult, if the element is not present in the DOM, it will  raise </a:t>
            </a:r>
            <a:r>
              <a:rPr b="1" i="0" lang="en-US" sz="1800" u="none" cap="none" strike="noStrike">
                <a:solidFill>
                  <a:srgbClr val="000000"/>
                </a:solidFill>
                <a:latin typeface="PT Sans Caption"/>
                <a:ea typeface="PT Sans Caption"/>
                <a:cs typeface="PT Sans Caption"/>
                <a:sym typeface="PT Sans Caption"/>
              </a:rPr>
              <a:t>ElementNotVisibleExceptionexception.</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Waits help the user to troubleshoot issues while redirecting to different web pages by refreshing the entire web page and reloading the new web elements.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81"/>
          <p:cNvSpPr txBox="1"/>
          <p:nvPr/>
        </p:nvSpPr>
        <p:spPr>
          <a:xfrm>
            <a:off x="3856450" y="123475"/>
            <a:ext cx="7817400" cy="6554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In most of the cases the selenium does the action in micro or milliseconds but the application takes time in seconds.</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At the same time selenium will not wait till it loads or becomes visible at the time selenium will not able to find the element within the java processing time so selenium throws “</a:t>
            </a:r>
            <a:r>
              <a:rPr b="1" i="0" lang="en-US" sz="1800" u="none" cap="none" strike="noStrike">
                <a:solidFill>
                  <a:srgbClr val="000000"/>
                </a:solidFill>
                <a:latin typeface="PT Sans Caption"/>
                <a:ea typeface="PT Sans Caption"/>
                <a:cs typeface="PT Sans Caption"/>
                <a:sym typeface="PT Sans Caption"/>
              </a:rPr>
              <a:t>NoSuchElementException᾿</a:t>
            </a:r>
            <a:r>
              <a:rPr b="0" i="0" lang="en-US" sz="1800" u="none" cap="none" strike="noStrike">
                <a:solidFill>
                  <a:srgbClr val="000000"/>
                </a:solidFill>
                <a:latin typeface="PT Sans Caption"/>
                <a:ea typeface="PT Sans Caption"/>
                <a:cs typeface="PT Sans Caption"/>
                <a:sym typeface="PT Sans Caption"/>
              </a:rPr>
              <a:t>.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We cannot alter the speed of the application, so we must slow down selenium.</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
        <p:nvSpPr>
          <p:cNvPr id="1071" name="Google Shape;1071;p181"/>
          <p:cNvSpPr txBox="1"/>
          <p:nvPr>
            <p:ph type="title"/>
          </p:nvPr>
        </p:nvSpPr>
        <p:spPr>
          <a:xfrm>
            <a:off x="87775" y="123475"/>
            <a:ext cx="3654000" cy="1204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Synchronization Waits in Selenium</a:t>
            </a:r>
            <a:endParaRPr b="1" sz="3000">
              <a:latin typeface="PT Sans Caption"/>
              <a:ea typeface="PT Sans Caption"/>
              <a:cs typeface="PT Sans Caption"/>
              <a:sym typeface="PT Sans Caption"/>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82"/>
          <p:cNvSpPr txBox="1"/>
          <p:nvPr/>
        </p:nvSpPr>
        <p:spPr>
          <a:xfrm>
            <a:off x="3884950" y="493950"/>
            <a:ext cx="7817400" cy="5243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There are several ways to synchronize the selenium with application</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pageLoadTimeout</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ImplicitWait</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ExplicitWait or WebdriverWait</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FluentWait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
        <p:nvSpPr>
          <p:cNvPr id="1077" name="Google Shape;1077;p182"/>
          <p:cNvSpPr txBox="1"/>
          <p:nvPr>
            <p:ph type="title"/>
          </p:nvPr>
        </p:nvSpPr>
        <p:spPr>
          <a:xfrm>
            <a:off x="87775" y="123475"/>
            <a:ext cx="3654000" cy="1204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Synchronization Waits in Selenium</a:t>
            </a:r>
            <a:endParaRPr b="1" sz="3000">
              <a:latin typeface="PT Sans Caption"/>
              <a:ea typeface="PT Sans Caption"/>
              <a:cs typeface="PT Sans Caption"/>
              <a:sym typeface="PT Sans Caption"/>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83"/>
          <p:cNvSpPr txBox="1"/>
          <p:nvPr>
            <p:ph type="title"/>
          </p:nvPr>
        </p:nvSpPr>
        <p:spPr>
          <a:xfrm>
            <a:off x="67650" y="100875"/>
            <a:ext cx="3595800" cy="193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Page Load Timeout in Selenium Webdriver</a:t>
            </a:r>
            <a:endParaRPr b="1" sz="3000">
              <a:latin typeface="PT Sans Caption"/>
              <a:ea typeface="PT Sans Caption"/>
              <a:cs typeface="PT Sans Caption"/>
              <a:sym typeface="PT Sans Caption"/>
            </a:endParaRPr>
          </a:p>
        </p:txBody>
      </p:sp>
      <p:sp>
        <p:nvSpPr>
          <p:cNvPr id="1083" name="Google Shape;1083;p183"/>
          <p:cNvSpPr txBox="1"/>
          <p:nvPr/>
        </p:nvSpPr>
        <p:spPr>
          <a:xfrm>
            <a:off x="3865950" y="170975"/>
            <a:ext cx="8092800" cy="6193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Page load timeout in selenium requests/set the time limit for a page to load, </a:t>
            </a:r>
            <a:r>
              <a:rPr lang="en-US" sz="1800">
                <a:latin typeface="PT Sans Caption"/>
                <a:ea typeface="PT Sans Caption"/>
                <a:cs typeface="PT Sans Caption"/>
                <a:sym typeface="PT Sans Caption"/>
              </a:rPr>
              <a:t>i</a:t>
            </a:r>
            <a:r>
              <a:rPr b="0" i="0" lang="en-US" sz="1800" u="none" cap="none" strike="noStrike">
                <a:solidFill>
                  <a:srgbClr val="000000"/>
                </a:solidFill>
                <a:latin typeface="PT Sans Caption"/>
                <a:ea typeface="PT Sans Caption"/>
                <a:cs typeface="PT Sans Caption"/>
                <a:sym typeface="PT Sans Caption"/>
              </a:rPr>
              <a:t>f the page is not loaded within the given time frame selenium throws TimeOutException exception</a:t>
            </a:r>
            <a:r>
              <a:rPr lang="en-US" sz="1800">
                <a:latin typeface="PT Sans Caption"/>
                <a:ea typeface="PT Sans Caption"/>
                <a:cs typeface="PT Sans Caption"/>
                <a:sym typeface="PT Sans Caption"/>
              </a:rPr>
              <a: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Page Load timeout is applicable only to driver.get() and driver.navigate().to() methods in selenium webdriver.</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Page load timeout is not applicable when user clicks a link to open a page.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driver.manage().timeouts().pageLoadTimeout(30, TimeUnit.SECONDS);</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3" name="Shape 353"/>
        <p:cNvGrpSpPr/>
        <p:nvPr/>
      </p:nvGrpSpPr>
      <p:grpSpPr>
        <a:xfrm>
          <a:off x="0" y="0"/>
          <a:ext cx="0" cy="0"/>
          <a:chOff x="0" y="0"/>
          <a:chExt cx="0" cy="0"/>
        </a:xfrm>
      </p:grpSpPr>
      <p:sp>
        <p:nvSpPr>
          <p:cNvPr id="354" name="Google Shape;354;p67"/>
          <p:cNvSpPr txBox="1"/>
          <p:nvPr>
            <p:ph idx="1" type="body"/>
          </p:nvPr>
        </p:nvSpPr>
        <p:spPr>
          <a:xfrm>
            <a:off x="301433" y="1954400"/>
            <a:ext cx="3744000" cy="421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t/>
            </a:r>
            <a:endParaRPr/>
          </a:p>
          <a:p>
            <a:pPr indent="-228600" lvl="0" marL="457200" marR="0" rtl="0" algn="l">
              <a:lnSpc>
                <a:spcPct val="115000"/>
              </a:lnSpc>
              <a:spcBef>
                <a:spcPts val="0"/>
              </a:spcBef>
              <a:spcAft>
                <a:spcPts val="0"/>
              </a:spcAft>
              <a:buClr>
                <a:schemeClr val="lt1"/>
              </a:buClr>
              <a:buSzPts val="1200"/>
              <a:buFont typeface="Roboto"/>
              <a:buNone/>
            </a:pPr>
            <a:r>
              <a:t/>
            </a:r>
            <a:endParaRPr b="0" i="0" sz="1200" u="none" cap="none" strike="noStrike">
              <a:solidFill>
                <a:srgbClr val="343434"/>
              </a:solidFill>
              <a:latin typeface="Arial"/>
              <a:ea typeface="Arial"/>
              <a:cs typeface="Arial"/>
              <a:sym typeface="Arial"/>
            </a:endParaRPr>
          </a:p>
          <a:p>
            <a:pPr indent="-228600" lvl="0" marL="457200" marR="0" rtl="0" algn="l">
              <a:lnSpc>
                <a:spcPct val="115000"/>
              </a:lnSpc>
              <a:spcBef>
                <a:spcPts val="0"/>
              </a:spcBef>
              <a:spcAft>
                <a:spcPts val="0"/>
              </a:spcAft>
              <a:buClr>
                <a:schemeClr val="lt1"/>
              </a:buClr>
              <a:buSzPts val="1200"/>
              <a:buFont typeface="Roboto"/>
              <a:buNone/>
            </a:pPr>
            <a:r>
              <a:t/>
            </a:r>
            <a:endParaRPr b="0" i="0" sz="1200" u="none" cap="none" strike="noStrike">
              <a:solidFill>
                <a:schemeClr val="lt1"/>
              </a:solidFill>
              <a:latin typeface="Roboto"/>
              <a:ea typeface="Roboto"/>
              <a:cs typeface="Roboto"/>
              <a:sym typeface="Roboto"/>
            </a:endParaRPr>
          </a:p>
        </p:txBody>
      </p:sp>
      <p:sp>
        <p:nvSpPr>
          <p:cNvPr id="355" name="Google Shape;355;p67"/>
          <p:cNvSpPr/>
          <p:nvPr/>
        </p:nvSpPr>
        <p:spPr>
          <a:xfrm>
            <a:off x="4349750" y="573775"/>
            <a:ext cx="7285500" cy="512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1800" u="none" cap="none" strike="noStrike">
                <a:solidFill>
                  <a:srgbClr val="000000"/>
                </a:solidFill>
                <a:latin typeface="PT Sans Caption"/>
                <a:ea typeface="PT Sans Caption"/>
                <a:cs typeface="PT Sans Caption"/>
                <a:sym typeface="PT Sans Caption"/>
              </a:rPr>
              <a:t>As selenium webdriver supports only web based application, opening a browser for operation is must.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0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000"/>
              <a:buFont typeface="Arial"/>
              <a:buNone/>
            </a:pPr>
            <a:r>
              <a:rPr b="0" i="0" lang="en-US" sz="1800" u="none" cap="none" strike="noStrike">
                <a:solidFill>
                  <a:srgbClr val="000000"/>
                </a:solidFill>
                <a:latin typeface="PT Sans Caption"/>
                <a:ea typeface="PT Sans Caption"/>
                <a:cs typeface="PT Sans Caption"/>
                <a:sym typeface="PT Sans Caption"/>
              </a:rPr>
              <a:t>We cannot access already opened browser in selenium</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0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000"/>
              <a:buFont typeface="Arial"/>
              <a:buNone/>
            </a:pPr>
            <a:r>
              <a:rPr b="0" i="0" lang="en-US" sz="1800" u="none" cap="none" strike="noStrike">
                <a:solidFill>
                  <a:srgbClr val="000000"/>
                </a:solidFill>
                <a:latin typeface="PT Sans Caption"/>
                <a:ea typeface="PT Sans Caption"/>
                <a:cs typeface="PT Sans Caption"/>
                <a:sym typeface="PT Sans Caption"/>
              </a:rPr>
              <a:t>To open Chrome Browser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400"/>
              <a:buFont typeface="Arial"/>
              <a:buNone/>
            </a:pPr>
            <a:r>
              <a:rPr b="1" i="0" lang="en-US" sz="1800" u="none" cap="none" strike="noStrike">
                <a:solidFill>
                  <a:srgbClr val="000000"/>
                </a:solidFill>
                <a:latin typeface="PT Sans Caption"/>
                <a:ea typeface="PT Sans Caption"/>
                <a:cs typeface="PT Sans Caption"/>
                <a:sym typeface="PT Sans Caption"/>
              </a:rPr>
              <a:t>WebDriver driver=new ChromeDriver();</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0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0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000"/>
              <a:buFont typeface="Arial"/>
              <a:buNone/>
            </a:pPr>
            <a:r>
              <a:rPr b="0" i="0" lang="en-US" sz="1800" u="none" cap="none" strike="noStrike">
                <a:solidFill>
                  <a:srgbClr val="000000"/>
                </a:solidFill>
                <a:latin typeface="PT Sans Caption"/>
                <a:ea typeface="PT Sans Caption"/>
                <a:cs typeface="PT Sans Caption"/>
                <a:sym typeface="PT Sans Caption"/>
              </a:rPr>
              <a:t>To open Firefox Browser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400"/>
              <a:buFont typeface="Arial"/>
              <a:buNone/>
            </a:pPr>
            <a:r>
              <a:rPr b="1" i="0" lang="en-US" sz="1800" u="none" cap="none" strike="noStrike">
                <a:solidFill>
                  <a:srgbClr val="000000"/>
                </a:solidFill>
                <a:latin typeface="PT Sans Caption"/>
                <a:ea typeface="PT Sans Caption"/>
                <a:cs typeface="PT Sans Caption"/>
                <a:sym typeface="PT Sans Caption"/>
              </a:rPr>
              <a:t>WebDriver driver=new FirefoxDriver();</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0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0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000"/>
              <a:buFont typeface="Arial"/>
              <a:buNone/>
            </a:pPr>
            <a:r>
              <a:rPr b="0" i="0" lang="en-US" sz="1800" u="none" cap="none" strike="noStrike">
                <a:solidFill>
                  <a:srgbClr val="000000"/>
                </a:solidFill>
                <a:latin typeface="PT Sans Caption"/>
                <a:ea typeface="PT Sans Caption"/>
                <a:cs typeface="PT Sans Caption"/>
                <a:sym typeface="PT Sans Caption"/>
              </a:rPr>
              <a:t>To open IE Browser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400"/>
              <a:buFont typeface="Arial"/>
              <a:buNone/>
            </a:pPr>
            <a:r>
              <a:rPr b="1" i="0" lang="en-US" sz="1800" u="none" cap="none" strike="noStrike">
                <a:solidFill>
                  <a:srgbClr val="000000"/>
                </a:solidFill>
                <a:latin typeface="PT Sans Caption"/>
                <a:ea typeface="PT Sans Caption"/>
                <a:cs typeface="PT Sans Caption"/>
                <a:sym typeface="PT Sans Caption"/>
              </a:rPr>
              <a:t>WebDriver driver=new InternetExplorerDriver();</a:t>
            </a:r>
            <a:endParaRPr b="1" i="0" sz="1800" u="none" cap="none" strike="noStrike">
              <a:solidFill>
                <a:srgbClr val="000000"/>
              </a:solidFill>
              <a:latin typeface="PT Sans Caption"/>
              <a:ea typeface="PT Sans Caption"/>
              <a:cs typeface="PT Sans Caption"/>
              <a:sym typeface="PT Sans Caption"/>
            </a:endParaRPr>
          </a:p>
        </p:txBody>
      </p:sp>
      <p:sp>
        <p:nvSpPr>
          <p:cNvPr id="356" name="Google Shape;356;p67"/>
          <p:cNvSpPr txBox="1"/>
          <p:nvPr>
            <p:ph type="title"/>
          </p:nvPr>
        </p:nvSpPr>
        <p:spPr>
          <a:xfrm>
            <a:off x="66037" y="100417"/>
            <a:ext cx="3744000" cy="127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First Selenium WebDriver Script </a:t>
            </a:r>
            <a:endParaRPr b="1" sz="3000">
              <a:latin typeface="PT Sans Caption"/>
              <a:ea typeface="PT Sans Caption"/>
              <a:cs typeface="PT Sans Caption"/>
              <a:sym typeface="PT Sans Caption"/>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84"/>
          <p:cNvSpPr txBox="1"/>
          <p:nvPr>
            <p:ph type="title"/>
          </p:nvPr>
        </p:nvSpPr>
        <p:spPr>
          <a:xfrm>
            <a:off x="44800" y="81550"/>
            <a:ext cx="3609000" cy="1586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Waits in  Selenium Webdriver</a:t>
            </a:r>
            <a:endParaRPr b="1" sz="3000">
              <a:latin typeface="PT Sans Caption"/>
              <a:ea typeface="PT Sans Caption"/>
              <a:cs typeface="PT Sans Caption"/>
              <a:sym typeface="PT Sans Caption"/>
            </a:endParaRPr>
          </a:p>
        </p:txBody>
      </p:sp>
      <p:sp>
        <p:nvSpPr>
          <p:cNvPr id="1089" name="Google Shape;1089;p184"/>
          <p:cNvSpPr txBox="1"/>
          <p:nvPr/>
        </p:nvSpPr>
        <p:spPr>
          <a:xfrm>
            <a:off x="3865950" y="170975"/>
            <a:ext cx="8092800" cy="6193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Selenium Webdriver provides </a:t>
            </a:r>
            <a:r>
              <a:rPr lang="en-US" sz="1800">
                <a:latin typeface="PT Sans Caption"/>
                <a:ea typeface="PT Sans Caption"/>
                <a:cs typeface="PT Sans Caption"/>
                <a:sym typeface="PT Sans Caption"/>
              </a:rPr>
              <a:t>two</a:t>
            </a:r>
            <a:r>
              <a:rPr b="0" i="0" lang="en-US" sz="1800" u="none" cap="none" strike="noStrike">
                <a:solidFill>
                  <a:srgbClr val="000000"/>
                </a:solidFill>
                <a:latin typeface="PT Sans Caption"/>
                <a:ea typeface="PT Sans Caption"/>
                <a:cs typeface="PT Sans Caption"/>
                <a:sym typeface="PT Sans Caption"/>
              </a:rPr>
              <a:t> types of waits:</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ImplicitWait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ExplicitWait: WebDriver Wait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lang="en-US" sz="1800">
                <a:latin typeface="PT Sans Caption"/>
                <a:ea typeface="PT Sans Caption"/>
                <a:cs typeface="PT Sans Caption"/>
                <a:sym typeface="PT Sans Caption"/>
              </a:rPr>
              <a:t>			  Fluent Wait</a:t>
            </a:r>
            <a:endParaRPr sz="1800">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85"/>
          <p:cNvSpPr txBox="1"/>
          <p:nvPr>
            <p:ph type="title"/>
          </p:nvPr>
        </p:nvSpPr>
        <p:spPr>
          <a:xfrm>
            <a:off x="87775" y="94125"/>
            <a:ext cx="3577200" cy="718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3200"/>
              <a:buFont typeface="Roboto"/>
              <a:buNone/>
            </a:pPr>
            <a:r>
              <a:rPr b="1" lang="en-US" sz="3000">
                <a:latin typeface="PT Sans Caption"/>
                <a:ea typeface="PT Sans Caption"/>
                <a:cs typeface="PT Sans Caption"/>
                <a:sym typeface="PT Sans Caption"/>
              </a:rPr>
              <a:t>Implicit wait</a:t>
            </a:r>
            <a:endParaRPr b="1" sz="3000">
              <a:latin typeface="PT Sans Caption"/>
              <a:ea typeface="PT Sans Caption"/>
              <a:cs typeface="PT Sans Caption"/>
              <a:sym typeface="PT Sans Caption"/>
            </a:endParaRPr>
          </a:p>
        </p:txBody>
      </p:sp>
      <p:sp>
        <p:nvSpPr>
          <p:cNvPr id="1095" name="Google Shape;1095;p185"/>
          <p:cNvSpPr txBox="1"/>
          <p:nvPr/>
        </p:nvSpPr>
        <p:spPr>
          <a:xfrm>
            <a:off x="3865950" y="170975"/>
            <a:ext cx="8092800" cy="6193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An implicit wait is to tell WebDriver to poll the HTML DOM for a certain amount of time when trying to find an element or elements if they are not immediately available.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The default setting is 0. Once when we define the implicit wait, it will set for the life of the WebDriver object instance.</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It is a mechanism which will be written once and applied for entire session automatically. It should be applied immediately once we initiate the Webdriver.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86"/>
          <p:cNvSpPr txBox="1"/>
          <p:nvPr/>
        </p:nvSpPr>
        <p:spPr>
          <a:xfrm>
            <a:off x="3865950" y="170975"/>
            <a:ext cx="8092800" cy="6193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Implicit wait will not work for all the commands/statements in the application.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It will work only for "FindElement" and "FindElements" statements.</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If we set implicit wait, find element will not throw an exception if the element is not found in first instance, instead it will poll for the element until the timeout and then proceeds further.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We should always remember to add the below syntax immediately below the Webdriver statement.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lang="en-US" sz="1800">
                <a:solidFill>
                  <a:srgbClr val="FF0000"/>
                </a:solidFill>
                <a:latin typeface="PT Sans Caption"/>
                <a:ea typeface="PT Sans Caption"/>
                <a:cs typeface="PT Sans Caption"/>
                <a:sym typeface="PT Sans Caption"/>
              </a:rPr>
              <a:t>driver.manage().timeouts().implicitlyWait(20, TimeUnit.SECONDS);</a:t>
            </a:r>
            <a:endParaRPr b="0"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
        <p:nvSpPr>
          <p:cNvPr id="1101" name="Google Shape;1101;p186"/>
          <p:cNvSpPr txBox="1"/>
          <p:nvPr>
            <p:ph type="title"/>
          </p:nvPr>
        </p:nvSpPr>
        <p:spPr>
          <a:xfrm>
            <a:off x="87775" y="94125"/>
            <a:ext cx="3577200" cy="718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3200"/>
              <a:buFont typeface="Roboto"/>
              <a:buNone/>
            </a:pPr>
            <a:r>
              <a:rPr b="1" lang="en-US" sz="3000">
                <a:latin typeface="PT Sans Caption"/>
                <a:ea typeface="PT Sans Caption"/>
                <a:cs typeface="PT Sans Caption"/>
                <a:sym typeface="PT Sans Caption"/>
              </a:rPr>
              <a:t>Implicit wait</a:t>
            </a:r>
            <a:endParaRPr b="1" sz="3000">
              <a:latin typeface="PT Sans Caption"/>
              <a:ea typeface="PT Sans Caption"/>
              <a:cs typeface="PT Sans Caption"/>
              <a:sym typeface="PT Sans Caption"/>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87"/>
          <p:cNvSpPr txBox="1"/>
          <p:nvPr/>
        </p:nvSpPr>
        <p:spPr>
          <a:xfrm>
            <a:off x="3865950" y="170975"/>
            <a:ext cx="8092800" cy="6416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import java.util.concurrent.TimeUnit – To be able to access and apply implicit wait in our test scripts, we are bound to import this package into our test script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lang="en-US" sz="1800">
                <a:latin typeface="PT Sans Caption"/>
                <a:ea typeface="PT Sans Caption"/>
                <a:cs typeface="PT Sans Caption"/>
                <a:sym typeface="PT Sans Caption"/>
              </a:rPr>
              <a:t>I</a:t>
            </a:r>
            <a:r>
              <a:rPr b="0" i="0" lang="en-US" sz="1800" u="none" cap="none" strike="noStrike">
                <a:solidFill>
                  <a:srgbClr val="000000"/>
                </a:solidFill>
                <a:latin typeface="PT Sans Caption"/>
                <a:ea typeface="PT Sans Caption"/>
                <a:cs typeface="PT Sans Caption"/>
                <a:sym typeface="PT Sans Caption"/>
              </a:rPr>
              <a:t>n implicit wait, if webdriver cannot find webelement in starting, it will wait for specified time duration</a:t>
            </a:r>
            <a:r>
              <a:rPr lang="en-US" sz="1800">
                <a:latin typeface="PT Sans Caption"/>
                <a:ea typeface="PT Sans Caption"/>
                <a:cs typeface="PT Sans Caption"/>
                <a:sym typeface="PT Sans Caption"/>
              </a:rPr>
              <a:t> and only then throw NoSuchElementException</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Webdriver will not search during this wait interval. Once specified time is over, it will try to search again for last time before throwing any exception.</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sz="1800">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lang="en-US" sz="1800">
                <a:latin typeface="PT Sans Caption"/>
                <a:ea typeface="PT Sans Caption"/>
                <a:cs typeface="PT Sans Caption"/>
                <a:sym typeface="PT Sans Caption"/>
              </a:rPr>
              <a:t>If element will be found before the specified time, it will return that element and the the rest of the time will be ignored</a:t>
            </a:r>
            <a:endParaRPr sz="1800">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In Fluent wait and explicit wait, if wait time is 30 seconds, webdriver tries to search for element after some specified time say 500 milliseconds</a:t>
            </a:r>
            <a:r>
              <a:rPr lang="en-US" sz="1800">
                <a:latin typeface="PT Sans Caption"/>
                <a:ea typeface="PT Sans Caption"/>
                <a:cs typeface="PT Sans Caption"/>
                <a:sym typeface="PT Sans Caption"/>
              </a:rPr>
              <a:t>.</a:t>
            </a:r>
            <a:endParaRPr sz="1800">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sz="1800">
              <a:latin typeface="PT Sans Caption"/>
              <a:ea typeface="PT Sans Caption"/>
              <a:cs typeface="PT Sans Caption"/>
              <a:sym typeface="PT Sans Caption"/>
            </a:endParaRPr>
          </a:p>
        </p:txBody>
      </p:sp>
      <p:sp>
        <p:nvSpPr>
          <p:cNvPr id="1107" name="Google Shape;1107;p187"/>
          <p:cNvSpPr txBox="1"/>
          <p:nvPr>
            <p:ph type="title"/>
          </p:nvPr>
        </p:nvSpPr>
        <p:spPr>
          <a:xfrm>
            <a:off x="87775" y="94125"/>
            <a:ext cx="3577200" cy="718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3200"/>
              <a:buFont typeface="Roboto"/>
              <a:buNone/>
            </a:pPr>
            <a:r>
              <a:rPr b="1" lang="en-US" sz="3000">
                <a:latin typeface="PT Sans Caption"/>
                <a:ea typeface="PT Sans Caption"/>
                <a:cs typeface="PT Sans Caption"/>
                <a:sym typeface="PT Sans Caption"/>
              </a:rPr>
              <a:t>Implicit wait</a:t>
            </a:r>
            <a:endParaRPr b="1" sz="3000">
              <a:latin typeface="PT Sans Caption"/>
              <a:ea typeface="PT Sans Caption"/>
              <a:cs typeface="PT Sans Caption"/>
              <a:sym typeface="PT Sans Caption"/>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88"/>
          <p:cNvSpPr txBox="1"/>
          <p:nvPr/>
        </p:nvSpPr>
        <p:spPr>
          <a:xfrm>
            <a:off x="3838150" y="94125"/>
            <a:ext cx="8289900" cy="6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rgbClr val="FF0000"/>
                </a:solidFill>
                <a:latin typeface="PT Sans Caption"/>
                <a:ea typeface="PT Sans Caption"/>
                <a:cs typeface="PT Sans Caption"/>
                <a:sym typeface="PT Sans Caption"/>
              </a:rPr>
              <a:t>Types of Explicit Waits:</a:t>
            </a:r>
            <a:endParaRPr b="1" sz="1800">
              <a:solidFill>
                <a:srgbClr val="FF0000"/>
              </a:solidFill>
              <a:latin typeface="PT Sans Caption"/>
              <a:ea typeface="PT Sans Caption"/>
              <a:cs typeface="PT Sans Caption"/>
              <a:sym typeface="PT Sans Caption"/>
            </a:endParaRPr>
          </a:p>
          <a:p>
            <a:pPr indent="0" lvl="0" marL="457200" rtl="0" algn="l">
              <a:spcBef>
                <a:spcPts val="0"/>
              </a:spcBef>
              <a:spcAft>
                <a:spcPts val="0"/>
              </a:spcAft>
              <a:buNone/>
            </a:pPr>
            <a:r>
              <a:rPr b="1" lang="en-US" sz="1800">
                <a:solidFill>
                  <a:srgbClr val="FF0000"/>
                </a:solidFill>
                <a:latin typeface="PT Sans Caption"/>
                <a:ea typeface="PT Sans Caption"/>
                <a:cs typeface="PT Sans Caption"/>
                <a:sym typeface="PT Sans Caption"/>
              </a:rPr>
              <a:t>WebDriverWait</a:t>
            </a:r>
            <a:endParaRPr b="1" sz="1800">
              <a:solidFill>
                <a:srgbClr val="FF0000"/>
              </a:solidFill>
              <a:latin typeface="PT Sans Caption"/>
              <a:ea typeface="PT Sans Caption"/>
              <a:cs typeface="PT Sans Caption"/>
              <a:sym typeface="PT Sans Caption"/>
            </a:endParaRPr>
          </a:p>
          <a:p>
            <a:pPr indent="0" lvl="0" marL="457200" rtl="0" algn="l">
              <a:spcBef>
                <a:spcPts val="0"/>
              </a:spcBef>
              <a:spcAft>
                <a:spcPts val="0"/>
              </a:spcAft>
              <a:buNone/>
            </a:pPr>
            <a:r>
              <a:rPr b="1" lang="en-US" sz="1800">
                <a:solidFill>
                  <a:srgbClr val="FF0000"/>
                </a:solidFill>
                <a:latin typeface="PT Sans Caption"/>
                <a:ea typeface="PT Sans Caption"/>
                <a:cs typeface="PT Sans Caption"/>
                <a:sym typeface="PT Sans Caption"/>
              </a:rPr>
              <a:t>FluentWait</a:t>
            </a:r>
            <a:endParaRPr b="1" sz="1800">
              <a:solidFill>
                <a:srgbClr val="FF0000"/>
              </a:solidFill>
              <a:latin typeface="PT Sans Caption"/>
              <a:ea typeface="PT Sans Caption"/>
              <a:cs typeface="PT Sans Caption"/>
              <a:sym typeface="PT Sans Caption"/>
            </a:endParaRPr>
          </a:p>
          <a:p>
            <a:pPr indent="0" lvl="0" marL="457200" rtl="0" algn="l">
              <a:spcBef>
                <a:spcPts val="0"/>
              </a:spcBef>
              <a:spcAft>
                <a:spcPts val="0"/>
              </a:spcAft>
              <a:buNone/>
            </a:pPr>
            <a:r>
              <a:t/>
            </a:r>
            <a:endParaRPr b="1" sz="1800">
              <a:solidFill>
                <a:srgbClr val="FF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We need to define a wait statement for certain condition to be satisfied until the specified timeout period.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100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If the Webdriver finds the element within the timeout period the code will get executed.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100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Explicit wait is mostly used when we need to Wait for a specific content/attribute change after performing any action, like when application gives AJAX call to system and get dynamic data and render on UI.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1000"/>
              </a:spcBef>
              <a:spcAft>
                <a:spcPts val="0"/>
              </a:spcAft>
              <a:buNone/>
            </a:pPr>
            <a:r>
              <a:rPr b="1" i="0" lang="en-US" sz="1800" u="none" cap="none" strike="noStrike">
                <a:solidFill>
                  <a:srgbClr val="000000"/>
                </a:solidFill>
                <a:latin typeface="PT Sans Caption"/>
                <a:ea typeface="PT Sans Caption"/>
                <a:cs typeface="PT Sans Caption"/>
                <a:sym typeface="PT Sans Caption"/>
              </a:rPr>
              <a:t>Example</a:t>
            </a:r>
            <a:r>
              <a:rPr b="0" i="0" lang="en-US" sz="1800" u="none" cap="none" strike="noStrike">
                <a:solidFill>
                  <a:srgbClr val="000000"/>
                </a:solidFill>
                <a:latin typeface="PT Sans Caption"/>
                <a:ea typeface="PT Sans Caption"/>
                <a:cs typeface="PT Sans Caption"/>
                <a:sym typeface="PT Sans Caption"/>
              </a:rPr>
              <a:t>: Like there are drop-downs Country and State, based on the country value selected, the values in the state drop-down will change, which will take few seconds of time to get the data based on user selection.</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100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WebDriverWait wait = new WebDriverWait(driver, 10);     </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wait.until(ExpectedConditions.visibilityOfElementLocated</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(By.id("statedropdown")));</a:t>
            </a:r>
            <a:endParaRPr b="0" i="0" sz="1800" u="none" cap="none" strike="noStrike">
              <a:solidFill>
                <a:srgbClr val="000000"/>
              </a:solidFill>
              <a:latin typeface="PT Sans Caption"/>
              <a:ea typeface="PT Sans Caption"/>
              <a:cs typeface="PT Sans Caption"/>
              <a:sym typeface="PT Sans Caption"/>
            </a:endParaRPr>
          </a:p>
        </p:txBody>
      </p:sp>
      <p:sp>
        <p:nvSpPr>
          <p:cNvPr id="1113" name="Google Shape;1113;p188"/>
          <p:cNvSpPr txBox="1"/>
          <p:nvPr>
            <p:ph type="title"/>
          </p:nvPr>
        </p:nvSpPr>
        <p:spPr>
          <a:xfrm>
            <a:off x="87775" y="94125"/>
            <a:ext cx="3577200" cy="718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3200"/>
              <a:buFont typeface="Roboto"/>
              <a:buNone/>
            </a:pPr>
            <a:r>
              <a:rPr b="1" lang="en-US" sz="3000">
                <a:latin typeface="PT Sans Caption"/>
                <a:ea typeface="PT Sans Caption"/>
                <a:cs typeface="PT Sans Caption"/>
                <a:sym typeface="PT Sans Caption"/>
              </a:rPr>
              <a:t>Ex</a:t>
            </a:r>
            <a:r>
              <a:rPr b="1" lang="en-US" sz="3000">
                <a:latin typeface="PT Sans Caption"/>
                <a:ea typeface="PT Sans Caption"/>
                <a:cs typeface="PT Sans Caption"/>
                <a:sym typeface="PT Sans Caption"/>
              </a:rPr>
              <a:t>plicit wait</a:t>
            </a:r>
            <a:endParaRPr b="1" sz="3000">
              <a:latin typeface="PT Sans Caption"/>
              <a:ea typeface="PT Sans Caption"/>
              <a:cs typeface="PT Sans Caption"/>
              <a:sym typeface="PT Sans Caption"/>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89"/>
          <p:cNvSpPr txBox="1"/>
          <p:nvPr>
            <p:ph type="title"/>
          </p:nvPr>
        </p:nvSpPr>
        <p:spPr>
          <a:xfrm>
            <a:off x="0" y="103500"/>
            <a:ext cx="3774900" cy="1575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Types of</a:t>
            </a:r>
            <a:endParaRPr b="1" sz="3000">
              <a:latin typeface="PT Sans Caption"/>
              <a:ea typeface="PT Sans Caption"/>
              <a:cs typeface="PT Sans Caption"/>
              <a:sym typeface="PT Sans Caption"/>
            </a:endParaRPr>
          </a:p>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ExpectedCondition</a:t>
            </a:r>
            <a:endParaRPr b="1" sz="3000">
              <a:latin typeface="PT Sans Caption"/>
              <a:ea typeface="PT Sans Caption"/>
              <a:cs typeface="PT Sans Caption"/>
              <a:sym typeface="PT Sans Caption"/>
            </a:endParaRPr>
          </a:p>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in Explicit wait</a:t>
            </a:r>
            <a:endParaRPr b="1" sz="3000">
              <a:latin typeface="PT Sans Caption"/>
              <a:ea typeface="PT Sans Caption"/>
              <a:cs typeface="PT Sans Caption"/>
              <a:sym typeface="PT Sans Caption"/>
            </a:endParaRPr>
          </a:p>
        </p:txBody>
      </p:sp>
      <p:sp>
        <p:nvSpPr>
          <p:cNvPr id="1119" name="Google Shape;1119;p189"/>
          <p:cNvSpPr txBox="1"/>
          <p:nvPr/>
        </p:nvSpPr>
        <p:spPr>
          <a:xfrm>
            <a:off x="3865950" y="170975"/>
            <a:ext cx="8092800" cy="6499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We can use WebDriverWait class in many different cases. When ever we need to perform any operation on element, we can use webdriver wait to check if the element is </a:t>
            </a:r>
            <a:r>
              <a:rPr lang="en-US" sz="1800">
                <a:latin typeface="PT Sans Caption"/>
                <a:ea typeface="PT Sans Caption"/>
                <a:cs typeface="PT Sans Caption"/>
                <a:sym typeface="PT Sans Caption"/>
              </a:rPr>
              <a:t>p</a:t>
            </a:r>
            <a:r>
              <a:rPr b="0" i="0" lang="en-US" sz="1800" u="none" cap="none" strike="noStrike">
                <a:solidFill>
                  <a:srgbClr val="000000"/>
                </a:solidFill>
                <a:latin typeface="PT Sans Caption"/>
                <a:ea typeface="PT Sans Caption"/>
                <a:cs typeface="PT Sans Caption"/>
                <a:sym typeface="PT Sans Caption"/>
              </a:rPr>
              <a:t>resent or visible or enabled or disabled or </a:t>
            </a:r>
            <a:r>
              <a:rPr lang="en-US" sz="1800">
                <a:latin typeface="PT Sans Caption"/>
                <a:ea typeface="PT Sans Caption"/>
                <a:cs typeface="PT Sans Caption"/>
                <a:sym typeface="PT Sans Caption"/>
              </a:rPr>
              <a:t>c</a:t>
            </a:r>
            <a:r>
              <a:rPr b="0" i="0" lang="en-US" sz="1800" u="none" cap="none" strike="noStrike">
                <a:solidFill>
                  <a:srgbClr val="000000"/>
                </a:solidFill>
                <a:latin typeface="PT Sans Caption"/>
                <a:ea typeface="PT Sans Caption"/>
                <a:cs typeface="PT Sans Caption"/>
                <a:sym typeface="PT Sans Caption"/>
              </a:rPr>
              <a:t>lickable etc.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ExpectedConditions class provides a great help to deal with scenarios where we have to ascertain for a condition to occur before executing the actual test step.</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ExpectedConditions class comes with a wide range of expected conditions that can be accessed with the help of the WebDriverWait reference variable and until() method.</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90"/>
          <p:cNvSpPr txBox="1"/>
          <p:nvPr/>
        </p:nvSpPr>
        <p:spPr>
          <a:xfrm>
            <a:off x="3865950" y="170975"/>
            <a:ext cx="8092800" cy="64992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PT Sans Caption"/>
              <a:buChar char="●"/>
            </a:pPr>
            <a:r>
              <a:rPr b="1" i="0" lang="en-US" sz="1800" u="none" cap="none" strike="noStrike">
                <a:solidFill>
                  <a:srgbClr val="000000"/>
                </a:solidFill>
                <a:latin typeface="PT Sans Caption"/>
                <a:ea typeface="PT Sans Caption"/>
                <a:cs typeface="PT Sans Caption"/>
                <a:sym typeface="PT Sans Caption"/>
              </a:rPr>
              <a:t>elementToBeClickable()</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Selenium waits for an element to become clickable like disabled state to normal state, selenium moves to next line of code if the element becomes clickable before the timeout otherwise selenium throws 'Time</a:t>
            </a:r>
            <a:r>
              <a:rPr lang="en-US" sz="1800">
                <a:latin typeface="PT Sans Caption"/>
                <a:ea typeface="PT Sans Caption"/>
                <a:cs typeface="PT Sans Caption"/>
                <a:sym typeface="PT Sans Caption"/>
              </a:rPr>
              <a:t>O</a:t>
            </a:r>
            <a:r>
              <a:rPr b="0" i="0" lang="en-US" sz="1800" u="none" cap="none" strike="noStrike">
                <a:solidFill>
                  <a:srgbClr val="000000"/>
                </a:solidFill>
                <a:latin typeface="PT Sans Caption"/>
                <a:ea typeface="PT Sans Caption"/>
                <a:cs typeface="PT Sans Caption"/>
                <a:sym typeface="PT Sans Caption"/>
              </a:rPr>
              <a:t>utException'</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1" i="0" lang="en-US" sz="1800" u="none" cap="none" strike="noStrike">
                <a:solidFill>
                  <a:srgbClr val="000000"/>
                </a:solidFill>
                <a:latin typeface="PT Sans Caption"/>
                <a:ea typeface="PT Sans Caption"/>
                <a:cs typeface="PT Sans Caption"/>
                <a:sym typeface="PT Sans Caption"/>
              </a:rPr>
              <a:t>visibilityOfElementLocated()</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Selenium waits for visibility of element when we use 'visibilityOfElementLocated()', when element is visible, it moves to next line of code, in case if element is not visible before the specified time, then selenium Throws 'Time</a:t>
            </a:r>
            <a:r>
              <a:rPr lang="en-US" sz="1800">
                <a:latin typeface="PT Sans Caption"/>
                <a:ea typeface="PT Sans Caption"/>
                <a:cs typeface="PT Sans Caption"/>
                <a:sym typeface="PT Sans Caption"/>
              </a:rPr>
              <a:t>O</a:t>
            </a:r>
            <a:r>
              <a:rPr b="0" i="0" lang="en-US" sz="1800" u="none" cap="none" strike="noStrike">
                <a:solidFill>
                  <a:srgbClr val="000000"/>
                </a:solidFill>
                <a:latin typeface="PT Sans Caption"/>
                <a:ea typeface="PT Sans Caption"/>
                <a:cs typeface="PT Sans Caption"/>
                <a:sym typeface="PT Sans Caption"/>
              </a:rPr>
              <a:t>utException'</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1" i="0" lang="en-US" sz="1800" u="none" cap="none" strike="noStrike">
                <a:solidFill>
                  <a:srgbClr val="000000"/>
                </a:solidFill>
                <a:latin typeface="PT Sans Caption"/>
                <a:ea typeface="PT Sans Caption"/>
                <a:cs typeface="PT Sans Caption"/>
                <a:sym typeface="PT Sans Caption"/>
              </a:rPr>
              <a:t>elementToBeSelected()</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Selenium waits for an element to be selected when we use 'elementToBeSelected()', when selenium finds the element is selected it moves to next line of code, in case if element is not selected before the specified time, then selenium Throws 'Time</a:t>
            </a:r>
            <a:r>
              <a:rPr lang="en-US" sz="1800">
                <a:latin typeface="PT Sans Caption"/>
                <a:ea typeface="PT Sans Caption"/>
                <a:cs typeface="PT Sans Caption"/>
                <a:sym typeface="PT Sans Caption"/>
              </a:rPr>
              <a:t>O</a:t>
            </a:r>
            <a:r>
              <a:rPr b="0" i="0" lang="en-US" sz="1800" u="none" cap="none" strike="noStrike">
                <a:solidFill>
                  <a:srgbClr val="000000"/>
                </a:solidFill>
                <a:latin typeface="PT Sans Caption"/>
                <a:ea typeface="PT Sans Caption"/>
                <a:cs typeface="PT Sans Caption"/>
                <a:sym typeface="PT Sans Caption"/>
              </a:rPr>
              <a:t>utException'</a:t>
            </a:r>
            <a:endParaRPr b="0" i="0" sz="1800" u="none" cap="none" strike="noStrike">
              <a:solidFill>
                <a:srgbClr val="000000"/>
              </a:solidFill>
              <a:latin typeface="PT Sans Caption"/>
              <a:ea typeface="PT Sans Caption"/>
              <a:cs typeface="PT Sans Caption"/>
              <a:sym typeface="PT Sans Caption"/>
            </a:endParaRPr>
          </a:p>
        </p:txBody>
      </p:sp>
      <p:sp>
        <p:nvSpPr>
          <p:cNvPr id="1125" name="Google Shape;1125;p190"/>
          <p:cNvSpPr txBox="1"/>
          <p:nvPr>
            <p:ph type="title"/>
          </p:nvPr>
        </p:nvSpPr>
        <p:spPr>
          <a:xfrm>
            <a:off x="0" y="103500"/>
            <a:ext cx="3774900" cy="1575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Types of</a:t>
            </a:r>
            <a:endParaRPr b="1" sz="3000">
              <a:latin typeface="PT Sans Caption"/>
              <a:ea typeface="PT Sans Caption"/>
              <a:cs typeface="PT Sans Caption"/>
              <a:sym typeface="PT Sans Caption"/>
            </a:endParaRPr>
          </a:p>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ExpectedCondition</a:t>
            </a:r>
            <a:endParaRPr b="1" sz="3000">
              <a:latin typeface="PT Sans Caption"/>
              <a:ea typeface="PT Sans Caption"/>
              <a:cs typeface="PT Sans Caption"/>
              <a:sym typeface="PT Sans Caption"/>
            </a:endParaRPr>
          </a:p>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in Explicit wait</a:t>
            </a:r>
            <a:endParaRPr b="1" sz="3000">
              <a:latin typeface="PT Sans Caption"/>
              <a:ea typeface="PT Sans Caption"/>
              <a:cs typeface="PT Sans Caption"/>
              <a:sym typeface="PT Sans Caption"/>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91"/>
          <p:cNvSpPr txBox="1"/>
          <p:nvPr/>
        </p:nvSpPr>
        <p:spPr>
          <a:xfrm>
            <a:off x="3865950" y="170975"/>
            <a:ext cx="8092800" cy="64992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PT Sans Caption"/>
              <a:buChar char="●"/>
            </a:pPr>
            <a:r>
              <a:rPr b="1" i="0" lang="en-US" sz="1800" u="none" cap="none" strike="noStrike">
                <a:solidFill>
                  <a:srgbClr val="000000"/>
                </a:solidFill>
                <a:latin typeface="PT Sans Caption"/>
                <a:ea typeface="PT Sans Caption"/>
                <a:cs typeface="PT Sans Caption"/>
                <a:sym typeface="PT Sans Caption"/>
              </a:rPr>
              <a:t>textToBePresentInElement()</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Selenium waits for an element to have particular text when we use 'textToBePresentInElement()', when selenium finds the element have particular text it moves to next line of code, in case if element </a:t>
            </a:r>
            <a:r>
              <a:rPr lang="en-US" sz="1800">
                <a:latin typeface="PT Sans Caption"/>
                <a:ea typeface="PT Sans Caption"/>
                <a:cs typeface="PT Sans Caption"/>
                <a:sym typeface="PT Sans Caption"/>
              </a:rPr>
              <a:t>does not</a:t>
            </a:r>
            <a:r>
              <a:rPr b="0" i="0" lang="en-US" sz="1800" u="none" cap="none" strike="noStrike">
                <a:solidFill>
                  <a:srgbClr val="000000"/>
                </a:solidFill>
                <a:latin typeface="PT Sans Caption"/>
                <a:ea typeface="PT Sans Caption"/>
                <a:cs typeface="PT Sans Caption"/>
                <a:sym typeface="PT Sans Caption"/>
              </a:rPr>
              <a:t> have text before the specified time, then selenium Throws 'Tim</a:t>
            </a:r>
            <a:r>
              <a:rPr lang="en-US" sz="1800">
                <a:latin typeface="PT Sans Caption"/>
                <a:ea typeface="PT Sans Caption"/>
                <a:cs typeface="PT Sans Caption"/>
                <a:sym typeface="PT Sans Caption"/>
              </a:rPr>
              <a:t>eO</a:t>
            </a:r>
            <a:r>
              <a:rPr b="0" i="0" lang="en-US" sz="1800" u="none" cap="none" strike="noStrike">
                <a:solidFill>
                  <a:srgbClr val="000000"/>
                </a:solidFill>
                <a:latin typeface="PT Sans Caption"/>
                <a:ea typeface="PT Sans Caption"/>
                <a:cs typeface="PT Sans Caption"/>
                <a:sym typeface="PT Sans Caption"/>
              </a:rPr>
              <a:t>utException'</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1" i="0" lang="en-US" sz="1800" u="none" cap="none" strike="noStrike">
                <a:solidFill>
                  <a:srgbClr val="000000"/>
                </a:solidFill>
                <a:latin typeface="PT Sans Caption"/>
                <a:ea typeface="PT Sans Caption"/>
                <a:cs typeface="PT Sans Caption"/>
                <a:sym typeface="PT Sans Caption"/>
              </a:rPr>
              <a:t>alertIsPresent()</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Selenium waits for an alert to be present when user writes 'alertIsPresent()', when selenium finds the alert it moves to next line of code, in case if alert is not present before the specified time, then selenium Throws </a:t>
            </a:r>
            <a:r>
              <a:rPr lang="en-US" sz="1800">
                <a:latin typeface="PT Sans Caption"/>
                <a:ea typeface="PT Sans Caption"/>
                <a:cs typeface="PT Sans Caption"/>
                <a:sym typeface="PT Sans Caption"/>
              </a:rPr>
              <a:t>'TimeOutException'</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Note- 95 % of our test can be handled via explicit wait</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
        <p:nvSpPr>
          <p:cNvPr id="1131" name="Google Shape;1131;p191"/>
          <p:cNvSpPr txBox="1"/>
          <p:nvPr>
            <p:ph type="title"/>
          </p:nvPr>
        </p:nvSpPr>
        <p:spPr>
          <a:xfrm>
            <a:off x="0" y="103500"/>
            <a:ext cx="3774900" cy="1575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Types of</a:t>
            </a:r>
            <a:endParaRPr b="1" sz="3000">
              <a:latin typeface="PT Sans Caption"/>
              <a:ea typeface="PT Sans Caption"/>
              <a:cs typeface="PT Sans Caption"/>
              <a:sym typeface="PT Sans Caption"/>
            </a:endParaRPr>
          </a:p>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ExpectedCondition</a:t>
            </a:r>
            <a:endParaRPr b="1" sz="3000">
              <a:latin typeface="PT Sans Caption"/>
              <a:ea typeface="PT Sans Caption"/>
              <a:cs typeface="PT Sans Caption"/>
              <a:sym typeface="PT Sans Caption"/>
            </a:endParaRPr>
          </a:p>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in Explicit wait</a:t>
            </a:r>
            <a:endParaRPr b="1" sz="3000">
              <a:latin typeface="PT Sans Caption"/>
              <a:ea typeface="PT Sans Caption"/>
              <a:cs typeface="PT Sans Caption"/>
              <a:sym typeface="PT Sans Caption"/>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92"/>
          <p:cNvSpPr txBox="1"/>
          <p:nvPr/>
        </p:nvSpPr>
        <p:spPr>
          <a:xfrm>
            <a:off x="3778100" y="0"/>
            <a:ext cx="8367600" cy="685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1000"/>
              </a:spcBef>
              <a:spcAft>
                <a:spcPts val="0"/>
              </a:spcAft>
              <a:buNone/>
            </a:pPr>
            <a:r>
              <a:rPr b="1" lang="en-US" sz="1800">
                <a:solidFill>
                  <a:srgbClr val="FF0000"/>
                </a:solidFill>
                <a:latin typeface="PT Sans Caption"/>
                <a:ea typeface="PT Sans Caption"/>
                <a:cs typeface="PT Sans Caption"/>
                <a:sym typeface="PT Sans Caption"/>
              </a:rPr>
              <a:t>In Class </a:t>
            </a:r>
            <a:endParaRPr b="1" sz="1800">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None/>
            </a:pPr>
            <a:r>
              <a:rPr b="1" lang="en-US" sz="1800">
                <a:latin typeface="PT Sans Caption"/>
                <a:ea typeface="PT Sans Caption"/>
                <a:cs typeface="PT Sans Caption"/>
                <a:sym typeface="PT Sans Caption"/>
              </a:rPr>
              <a:t>TC 1: Verify element is present</a:t>
            </a:r>
            <a:endParaRPr b="1"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a:t>
            </a:r>
            <a:r>
              <a:rPr lang="en-US" sz="1800">
                <a:latin typeface="PT Sans Caption"/>
                <a:ea typeface="PT Sans Caption"/>
                <a:cs typeface="PT Sans Caption"/>
                <a:sym typeface="PT Sans Caption"/>
              </a:rPr>
              <a:t>https://the-internet.herokuapp.com/</a:t>
            </a:r>
            <a:r>
              <a:rPr lang="en-US" sz="1800">
                <a:latin typeface="PT Sans Caption"/>
                <a:ea typeface="PT Sans Caption"/>
                <a:cs typeface="PT Sans Caption"/>
                <a:sym typeface="PT Sans Caption"/>
              </a:rPr>
              <a:t>”</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“Click on the “</a:t>
            </a:r>
            <a:r>
              <a:rPr lang="en-US" sz="1800">
                <a:latin typeface="PT Sans Caption"/>
                <a:ea typeface="PT Sans Caption"/>
                <a:cs typeface="PT Sans Caption"/>
                <a:sym typeface="PT Sans Caption"/>
              </a:rPr>
              <a:t>Dynamic Loading</a:t>
            </a:r>
            <a:r>
              <a:rPr lang="en-US" sz="1800">
                <a:latin typeface="PT Sans Caption"/>
                <a:ea typeface="PT Sans Caption"/>
                <a:cs typeface="PT Sans Caption"/>
                <a:sym typeface="PT Sans Caption"/>
              </a:rPr>
              <a:t>” link</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“Example 1...” and click on “Start”</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Verify element with text “Hello World!” is displayed</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Close the browser</a:t>
            </a:r>
            <a:r>
              <a:rPr lang="en-US" sz="800">
                <a:latin typeface="PT Sans Caption"/>
                <a:ea typeface="PT Sans Caption"/>
                <a:cs typeface="PT Sans Caption"/>
                <a:sym typeface="PT Sans Caption"/>
              </a:rPr>
              <a:t> </a:t>
            </a:r>
            <a:endParaRPr b="1" sz="1800">
              <a:solidFill>
                <a:srgbClr val="FF0000"/>
              </a:solidFill>
              <a:latin typeface="PT Sans Caption"/>
              <a:ea typeface="PT Sans Caption"/>
              <a:cs typeface="PT Sans Caption"/>
              <a:sym typeface="PT Sans Caption"/>
            </a:endParaRPr>
          </a:p>
          <a:p>
            <a:pPr indent="0" lvl="0" marL="0" rtl="0" algn="l">
              <a:lnSpc>
                <a:spcPct val="100000"/>
              </a:lnSpc>
              <a:spcBef>
                <a:spcPts val="1000"/>
              </a:spcBef>
              <a:spcAft>
                <a:spcPts val="0"/>
              </a:spcAft>
              <a:buNone/>
            </a:pPr>
            <a:r>
              <a:rPr b="1" lang="en-US" sz="1800">
                <a:solidFill>
                  <a:srgbClr val="FF0000"/>
                </a:solidFill>
                <a:latin typeface="PT Sans Caption"/>
                <a:ea typeface="PT Sans Caption"/>
                <a:cs typeface="PT Sans Caption"/>
                <a:sym typeface="PT Sans Caption"/>
              </a:rPr>
              <a:t>HomeWork</a:t>
            </a:r>
            <a:endParaRPr b="1" sz="1800">
              <a:solidFill>
                <a:srgbClr val="FF0000"/>
              </a:solidFill>
              <a:latin typeface="PT Sans Caption"/>
              <a:ea typeface="PT Sans Caption"/>
              <a:cs typeface="PT Sans Caption"/>
              <a:sym typeface="PT Sans Caption"/>
            </a:endParaRPr>
          </a:p>
          <a:p>
            <a:pPr indent="0" lvl="0" marL="0" rtl="0" algn="l">
              <a:lnSpc>
                <a:spcPct val="100000"/>
              </a:lnSpc>
              <a:spcBef>
                <a:spcPts val="0"/>
              </a:spcBef>
              <a:spcAft>
                <a:spcPts val="0"/>
              </a:spcAft>
              <a:buNone/>
            </a:pPr>
            <a:r>
              <a:rPr b="1" lang="en-US" sz="1800">
                <a:latin typeface="PT Sans Caption"/>
                <a:ea typeface="PT Sans Caption"/>
                <a:cs typeface="PT Sans Caption"/>
                <a:sym typeface="PT Sans Caption"/>
              </a:rPr>
              <a:t>TC 2: Verify element is clickable</a:t>
            </a:r>
            <a:endParaRPr b="1"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a:t>
            </a:r>
            <a:r>
              <a:rPr lang="en-US" sz="1800">
                <a:latin typeface="PT Sans Caption"/>
                <a:ea typeface="PT Sans Caption"/>
                <a:cs typeface="PT Sans Caption"/>
                <a:sym typeface="PT Sans Caption"/>
              </a:rPr>
              <a:t>https://the-internet.herokuapp.com/</a:t>
            </a:r>
            <a:r>
              <a:rPr lang="en-US" sz="1800">
                <a:latin typeface="PT Sans Caption"/>
                <a:ea typeface="PT Sans Caption"/>
                <a:cs typeface="PT Sans Caption"/>
                <a:sym typeface="PT Sans Caption"/>
              </a:rPr>
              <a:t>”</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“Click on the “Dynamic Controls” link</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Select checkbox and click Remove</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Add button and verify “It's back!” text is </a:t>
            </a:r>
            <a:r>
              <a:rPr lang="en-US" sz="1800">
                <a:latin typeface="PT Sans Caption"/>
                <a:ea typeface="PT Sans Caption"/>
                <a:cs typeface="PT Sans Caption"/>
                <a:sym typeface="PT Sans Caption"/>
              </a:rPr>
              <a:t>displayed</a:t>
            </a:r>
            <a:r>
              <a:rPr lang="en-US" sz="1800">
                <a:latin typeface="PT Sans Caption"/>
                <a:ea typeface="PT Sans Caption"/>
                <a:cs typeface="PT Sans Caption"/>
                <a:sym typeface="PT Sans Caption"/>
              </a:rPr>
              <a:t>	</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Close the browser</a:t>
            </a:r>
            <a:r>
              <a:rPr lang="en-US" sz="800">
                <a:latin typeface="PT Sans Caption"/>
                <a:ea typeface="PT Sans Caption"/>
                <a:cs typeface="PT Sans Caption"/>
                <a:sym typeface="PT Sans Caption"/>
              </a:rPr>
              <a:t> </a:t>
            </a:r>
            <a:endParaRPr sz="800">
              <a:latin typeface="PT Sans Caption"/>
              <a:ea typeface="PT Sans Caption"/>
              <a:cs typeface="PT Sans Caption"/>
              <a:sym typeface="PT Sans Caption"/>
            </a:endParaRPr>
          </a:p>
          <a:p>
            <a:pPr indent="0" lvl="0" marL="457200" rtl="0" algn="l">
              <a:lnSpc>
                <a:spcPct val="100000"/>
              </a:lnSpc>
              <a:spcBef>
                <a:spcPts val="1000"/>
              </a:spcBef>
              <a:spcAft>
                <a:spcPts val="0"/>
              </a:spcAft>
              <a:buNone/>
            </a:pPr>
            <a:r>
              <a:t/>
            </a:r>
            <a:endParaRPr sz="800">
              <a:latin typeface="PT Sans Caption"/>
              <a:ea typeface="PT Sans Caption"/>
              <a:cs typeface="PT Sans Caption"/>
              <a:sym typeface="PT Sans Caption"/>
            </a:endParaRPr>
          </a:p>
          <a:p>
            <a:pPr indent="0" lvl="0" marL="0" rtl="0" algn="l">
              <a:lnSpc>
                <a:spcPct val="100000"/>
              </a:lnSpc>
              <a:spcBef>
                <a:spcPts val="0"/>
              </a:spcBef>
              <a:spcAft>
                <a:spcPts val="0"/>
              </a:spcAft>
              <a:buNone/>
            </a:pPr>
            <a:r>
              <a:rPr b="1" lang="en-US" sz="1800">
                <a:latin typeface="PT Sans Caption"/>
                <a:ea typeface="PT Sans Caption"/>
                <a:cs typeface="PT Sans Caption"/>
                <a:sym typeface="PT Sans Caption"/>
              </a:rPr>
              <a:t>TC 3: Verify element is enabled</a:t>
            </a:r>
            <a:endParaRPr b="1"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“https://the-internet.herokuapp.com/”</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“Click on the “Dynamic Controls” link</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enable button</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Enter “Hello” and verify text is entered successfully</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Close the browser</a:t>
            </a:r>
            <a:r>
              <a:rPr lang="en-US" sz="800">
                <a:latin typeface="PT Sans Caption"/>
                <a:ea typeface="PT Sans Caption"/>
                <a:cs typeface="PT Sans Caption"/>
                <a:sym typeface="PT Sans Caption"/>
              </a:rPr>
              <a:t> </a:t>
            </a:r>
            <a:endParaRPr sz="800">
              <a:latin typeface="PT Sans Caption"/>
              <a:ea typeface="PT Sans Caption"/>
              <a:cs typeface="PT Sans Caption"/>
              <a:sym typeface="PT Sans Caption"/>
            </a:endParaRPr>
          </a:p>
        </p:txBody>
      </p:sp>
      <p:sp>
        <p:nvSpPr>
          <p:cNvPr id="1137" name="Google Shape;1137;p192"/>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Test Case</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93"/>
          <p:cNvSpPr txBox="1"/>
          <p:nvPr>
            <p:ph type="title"/>
          </p:nvPr>
        </p:nvSpPr>
        <p:spPr>
          <a:xfrm>
            <a:off x="66750" y="170975"/>
            <a:ext cx="3598200" cy="718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Fluent Wait</a:t>
            </a:r>
            <a:endParaRPr b="1" sz="3000">
              <a:latin typeface="PT Sans Caption"/>
              <a:ea typeface="PT Sans Caption"/>
              <a:cs typeface="PT Sans Caption"/>
              <a:sym typeface="PT Sans Caption"/>
            </a:endParaRPr>
          </a:p>
        </p:txBody>
      </p:sp>
      <p:sp>
        <p:nvSpPr>
          <p:cNvPr id="1143" name="Google Shape;1143;p193"/>
          <p:cNvSpPr txBox="1"/>
          <p:nvPr/>
        </p:nvSpPr>
        <p:spPr>
          <a:xfrm>
            <a:off x="3865950" y="170975"/>
            <a:ext cx="8092800" cy="6499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FluentWait can define the maximum amount of time to wait for a specific condition and frequency with which to check the condition before throwing an “ElementNotVisibleException” exception.</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We use FluentWait commands mainly when we have web elements which sometimes visible in few seconds and </a:t>
            </a:r>
            <a:r>
              <a:rPr lang="en-US" sz="1800">
                <a:latin typeface="PT Sans Caption"/>
                <a:ea typeface="PT Sans Caption"/>
                <a:cs typeface="PT Sans Caption"/>
                <a:sym typeface="PT Sans Caption"/>
              </a:rPr>
              <a:t>sometimes</a:t>
            </a:r>
            <a:r>
              <a:rPr b="0" i="0" lang="en-US" sz="1800" u="none" cap="none" strike="noStrike">
                <a:solidFill>
                  <a:srgbClr val="000000"/>
                </a:solidFill>
                <a:latin typeface="PT Sans Caption"/>
                <a:ea typeface="PT Sans Caption"/>
                <a:cs typeface="PT Sans Caption"/>
                <a:sym typeface="PT Sans Caption"/>
              </a:rPr>
              <a:t> take more time than usual. Mainly in Ajax applications. We could set the default </a:t>
            </a:r>
            <a:r>
              <a:rPr lang="en-US" sz="1800">
                <a:latin typeface="PT Sans Caption"/>
                <a:ea typeface="PT Sans Caption"/>
                <a:cs typeface="PT Sans Caption"/>
                <a:sym typeface="PT Sans Caption"/>
              </a:rPr>
              <a:t>polling</a:t>
            </a:r>
            <a:r>
              <a:rPr b="0" i="0" lang="en-US" sz="1800" u="none" cap="none" strike="noStrike">
                <a:solidFill>
                  <a:srgbClr val="000000"/>
                </a:solidFill>
                <a:latin typeface="PT Sans Caption"/>
                <a:ea typeface="PT Sans Caption"/>
                <a:cs typeface="PT Sans Caption"/>
                <a:sym typeface="PT Sans Caption"/>
              </a:rPr>
              <a:t> period based on our requirement. We could ignore any exception while polling an element.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FluentWait wait = new FluentWait(driver);</a:t>
            </a:r>
            <a:endParaRPr b="1" sz="1800">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None/>
            </a:pPr>
            <a:r>
              <a:rPr b="1" lang="en-US" sz="1800">
                <a:solidFill>
                  <a:srgbClr val="FF0000"/>
                </a:solidFill>
                <a:latin typeface="PT Sans Caption"/>
                <a:ea typeface="PT Sans Caption"/>
                <a:cs typeface="PT Sans Caption"/>
                <a:sym typeface="PT Sans Caption"/>
              </a:rPr>
              <a:t>wait.withTimeout(Duration.ofSeconds(30));</a:t>
            </a:r>
            <a:endParaRPr b="1" sz="1800">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None/>
            </a:pPr>
            <a:r>
              <a:rPr b="1" lang="en-US" sz="1800">
                <a:solidFill>
                  <a:srgbClr val="FF0000"/>
                </a:solidFill>
                <a:latin typeface="PT Sans Caption"/>
                <a:ea typeface="PT Sans Caption"/>
                <a:cs typeface="PT Sans Caption"/>
                <a:sym typeface="PT Sans Caption"/>
              </a:rPr>
              <a:t>wait.pollingEvery(Duration.ofSeconds(1));</a:t>
            </a:r>
            <a:endParaRPr b="1" sz="1800">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None/>
            </a:pPr>
            <a:r>
              <a:rPr b="1" lang="en-US" sz="1800">
                <a:solidFill>
                  <a:srgbClr val="FF0000"/>
                </a:solidFill>
                <a:latin typeface="PT Sans Caption"/>
                <a:ea typeface="PT Sans Caption"/>
                <a:cs typeface="PT Sans Caption"/>
                <a:sym typeface="PT Sans Caption"/>
              </a:rPr>
              <a:t>wait.ignoring(NoSuchElementException.class);</a:t>
            </a:r>
            <a:endParaRPr b="1" sz="1800">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1" sz="1800">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0" name="Shape 360"/>
        <p:cNvGrpSpPr/>
        <p:nvPr/>
      </p:nvGrpSpPr>
      <p:grpSpPr>
        <a:xfrm>
          <a:off x="0" y="0"/>
          <a:ext cx="0" cy="0"/>
          <a:chOff x="0" y="0"/>
          <a:chExt cx="0" cy="0"/>
        </a:xfrm>
      </p:grpSpPr>
      <p:sp>
        <p:nvSpPr>
          <p:cNvPr id="361" name="Google Shape;361;p68"/>
          <p:cNvSpPr txBox="1"/>
          <p:nvPr>
            <p:ph idx="1" type="body"/>
          </p:nvPr>
        </p:nvSpPr>
        <p:spPr>
          <a:xfrm>
            <a:off x="301433" y="1954400"/>
            <a:ext cx="3744000" cy="421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t/>
            </a:r>
            <a:endParaRPr/>
          </a:p>
          <a:p>
            <a:pPr indent="-228600" lvl="0" marL="457200" marR="0" rtl="0" algn="l">
              <a:lnSpc>
                <a:spcPct val="115000"/>
              </a:lnSpc>
              <a:spcBef>
                <a:spcPts val="0"/>
              </a:spcBef>
              <a:spcAft>
                <a:spcPts val="0"/>
              </a:spcAft>
              <a:buClr>
                <a:schemeClr val="lt1"/>
              </a:buClr>
              <a:buSzPts val="1200"/>
              <a:buFont typeface="Roboto"/>
              <a:buNone/>
            </a:pPr>
            <a:r>
              <a:t/>
            </a:r>
            <a:endParaRPr b="0" i="0" sz="1200" u="none" cap="none" strike="noStrike">
              <a:solidFill>
                <a:srgbClr val="343434"/>
              </a:solidFill>
              <a:latin typeface="Arial"/>
              <a:ea typeface="Arial"/>
              <a:cs typeface="Arial"/>
              <a:sym typeface="Arial"/>
            </a:endParaRPr>
          </a:p>
          <a:p>
            <a:pPr indent="-228600" lvl="0" marL="457200" marR="0" rtl="0" algn="l">
              <a:lnSpc>
                <a:spcPct val="115000"/>
              </a:lnSpc>
              <a:spcBef>
                <a:spcPts val="0"/>
              </a:spcBef>
              <a:spcAft>
                <a:spcPts val="0"/>
              </a:spcAft>
              <a:buClr>
                <a:schemeClr val="lt1"/>
              </a:buClr>
              <a:buSzPts val="1200"/>
              <a:buFont typeface="Roboto"/>
              <a:buNone/>
            </a:pPr>
            <a:r>
              <a:t/>
            </a:r>
            <a:endParaRPr b="0" i="0" sz="1200" u="none" cap="none" strike="noStrike">
              <a:solidFill>
                <a:schemeClr val="lt1"/>
              </a:solidFill>
              <a:latin typeface="Roboto"/>
              <a:ea typeface="Roboto"/>
              <a:cs typeface="Roboto"/>
              <a:sym typeface="Roboto"/>
            </a:endParaRPr>
          </a:p>
        </p:txBody>
      </p:sp>
      <p:sp>
        <p:nvSpPr>
          <p:cNvPr id="362" name="Google Shape;362;p68"/>
          <p:cNvSpPr/>
          <p:nvPr/>
        </p:nvSpPr>
        <p:spPr>
          <a:xfrm>
            <a:off x="4387725" y="649750"/>
            <a:ext cx="7285500" cy="465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1800" u="none" cap="none" strike="noStrike">
                <a:solidFill>
                  <a:srgbClr val="000000"/>
                </a:solidFill>
                <a:latin typeface="PT Sans Caption"/>
                <a:ea typeface="PT Sans Caption"/>
                <a:cs typeface="PT Sans Caption"/>
                <a:sym typeface="PT Sans Caption"/>
              </a:rPr>
              <a:t>WebDriver</a:t>
            </a:r>
            <a:r>
              <a:rPr b="0" i="0" lang="en-US" sz="1800" u="none" cap="none" strike="noStrike">
                <a:solidFill>
                  <a:srgbClr val="000000"/>
                </a:solidFill>
                <a:latin typeface="PT Sans Caption"/>
                <a:ea typeface="PT Sans Caption"/>
                <a:cs typeface="PT Sans Caption"/>
                <a:sym typeface="PT Sans Caption"/>
              </a:rPr>
              <a:t>	- webdriver is the interface which is inherited from SearchContext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0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000"/>
              <a:buFont typeface="Arial"/>
              <a:buNone/>
            </a:pPr>
            <a:r>
              <a:rPr b="1" i="0" lang="en-US" sz="1800" u="none" cap="none" strike="noStrike">
                <a:solidFill>
                  <a:srgbClr val="000000"/>
                </a:solidFill>
                <a:latin typeface="PT Sans Caption"/>
                <a:ea typeface="PT Sans Caption"/>
                <a:cs typeface="PT Sans Caption"/>
                <a:sym typeface="PT Sans Caption"/>
              </a:rPr>
              <a:t>new</a:t>
            </a:r>
            <a:r>
              <a:rPr b="0" i="0" lang="en-US" sz="1800" u="none" cap="none" strike="noStrike">
                <a:solidFill>
                  <a:srgbClr val="000000"/>
                </a:solidFill>
                <a:latin typeface="PT Sans Caption"/>
                <a:ea typeface="PT Sans Caption"/>
                <a:cs typeface="PT Sans Caption"/>
                <a:sym typeface="PT Sans Caption"/>
              </a:rPr>
              <a:t> - new is the keyword in java which creates an object (address space)in the heap area of CPU</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0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000"/>
              <a:buFont typeface="Arial"/>
              <a:buNone/>
            </a:pPr>
            <a:r>
              <a:rPr b="1" i="0" lang="en-US" sz="1800" u="none" cap="none" strike="noStrike">
                <a:solidFill>
                  <a:srgbClr val="000000"/>
                </a:solidFill>
                <a:latin typeface="PT Sans Caption"/>
                <a:ea typeface="PT Sans Caption"/>
                <a:cs typeface="PT Sans Caption"/>
                <a:sym typeface="PT Sans Caption"/>
              </a:rPr>
              <a:t>FirefoxDriver()	- FirefoxDriver()</a:t>
            </a:r>
            <a:r>
              <a:rPr b="0" i="0" lang="en-US" sz="1800" u="none" cap="none" strike="noStrike">
                <a:solidFill>
                  <a:srgbClr val="000000"/>
                </a:solidFill>
                <a:latin typeface="PT Sans Caption"/>
                <a:ea typeface="PT Sans Caption"/>
                <a:cs typeface="PT Sans Caption"/>
                <a:sym typeface="PT Sans Caption"/>
              </a:rPr>
              <a:t> is a constructor of FirefoxDriver class which implements all the methods in the present in the webdriver interface and this opens the firefox Browser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0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000"/>
              <a:buFont typeface="Arial"/>
              <a:buNone/>
            </a:pPr>
            <a:r>
              <a:rPr b="1" i="0" lang="en-US" sz="1800" u="none" cap="none" strike="noStrike">
                <a:solidFill>
                  <a:srgbClr val="000000"/>
                </a:solidFill>
                <a:latin typeface="PT Sans Caption"/>
                <a:ea typeface="PT Sans Caption"/>
                <a:cs typeface="PT Sans Caption"/>
                <a:sym typeface="PT Sans Caption"/>
              </a:rPr>
              <a:t>driver</a:t>
            </a:r>
            <a:r>
              <a:rPr b="0" i="0" lang="en-US" sz="1800" u="none" cap="none" strike="noStrike">
                <a:solidFill>
                  <a:srgbClr val="000000"/>
                </a:solidFill>
                <a:latin typeface="PT Sans Caption"/>
                <a:ea typeface="PT Sans Caption"/>
                <a:cs typeface="PT Sans Caption"/>
                <a:sym typeface="PT Sans Caption"/>
              </a:rPr>
              <a:t> - driver is reference variable ,which refers the address space created on heap.</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0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0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0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0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
        <p:nvSpPr>
          <p:cNvPr id="363" name="Google Shape;363;p68"/>
          <p:cNvSpPr txBox="1"/>
          <p:nvPr>
            <p:ph type="title"/>
          </p:nvPr>
        </p:nvSpPr>
        <p:spPr>
          <a:xfrm>
            <a:off x="66037" y="100417"/>
            <a:ext cx="3744000" cy="127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First Selenium WebDriver Script </a:t>
            </a:r>
            <a:endParaRPr b="1" sz="3000">
              <a:latin typeface="PT Sans Caption"/>
              <a:ea typeface="PT Sans Caption"/>
              <a:cs typeface="PT Sans Caption"/>
              <a:sym typeface="PT Sans Caption"/>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94"/>
          <p:cNvSpPr txBox="1"/>
          <p:nvPr/>
        </p:nvSpPr>
        <p:spPr>
          <a:xfrm>
            <a:off x="3778100" y="0"/>
            <a:ext cx="8367600" cy="685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1000"/>
              </a:spcBef>
              <a:spcAft>
                <a:spcPts val="0"/>
              </a:spcAft>
              <a:buNone/>
            </a:pPr>
            <a:r>
              <a:t/>
            </a:r>
            <a:endParaRPr b="1" sz="1800">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None/>
            </a:pPr>
            <a:r>
              <a:rPr b="1" lang="en-US" sz="1800">
                <a:latin typeface="PT Sans Caption"/>
                <a:ea typeface="PT Sans Caption"/>
                <a:cs typeface="PT Sans Caption"/>
                <a:sym typeface="PT Sans Caption"/>
              </a:rPr>
              <a:t>TC 1: Add Employee</a:t>
            </a:r>
            <a:endParaRPr b="1"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a:t>
            </a:r>
            <a:r>
              <a:rPr lang="en-US" sz="1800">
                <a:latin typeface="PT Sans Caption"/>
                <a:ea typeface="PT Sans Caption"/>
                <a:cs typeface="PT Sans Caption"/>
                <a:sym typeface="PT Sans Caption"/>
              </a:rPr>
              <a:t>http://166.62.36.207/humanresources/symfony/web/index.php/auth</a:t>
            </a:r>
            <a:r>
              <a:rPr lang="en-US" sz="1800">
                <a:latin typeface="PT Sans Caption"/>
                <a:ea typeface="PT Sans Caption"/>
                <a:cs typeface="PT Sans Caption"/>
                <a:sym typeface="PT Sans Caption"/>
              </a:rPr>
              <a:t>”</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Login into the application</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Add Employee</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Log out </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Quit the browser</a:t>
            </a:r>
            <a:endParaRPr sz="800">
              <a:latin typeface="PT Sans Caption"/>
              <a:ea typeface="PT Sans Caption"/>
              <a:cs typeface="PT Sans Caption"/>
              <a:sym typeface="PT Sans Caption"/>
            </a:endParaRPr>
          </a:p>
        </p:txBody>
      </p:sp>
      <p:sp>
        <p:nvSpPr>
          <p:cNvPr id="1149" name="Google Shape;1149;p194"/>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HomeWork</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95"/>
          <p:cNvSpPr txBox="1"/>
          <p:nvPr>
            <p:ph type="ctrTitle"/>
          </p:nvPr>
        </p:nvSpPr>
        <p:spPr>
          <a:xfrm>
            <a:off x="4482800" y="3328650"/>
            <a:ext cx="3226500" cy="8163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6400"/>
              <a:buFont typeface="Roboto"/>
              <a:buNone/>
            </a:pPr>
            <a:r>
              <a:rPr lang="en-US" sz="4000">
                <a:latin typeface="PT Sans Caption"/>
                <a:ea typeface="PT Sans Caption"/>
                <a:cs typeface="PT Sans Caption"/>
                <a:sym typeface="PT Sans Caption"/>
              </a:rPr>
              <a:t>Selenium</a:t>
            </a:r>
            <a:endParaRPr b="0" i="0" sz="4000" u="none" cap="none" strike="noStrike">
              <a:solidFill>
                <a:schemeClr val="lt1"/>
              </a:solidFill>
              <a:latin typeface="PT Sans Caption"/>
              <a:ea typeface="PT Sans Caption"/>
              <a:cs typeface="PT Sans Caption"/>
              <a:sym typeface="PT Sans Caption"/>
            </a:endParaRPr>
          </a:p>
        </p:txBody>
      </p:sp>
      <p:sp>
        <p:nvSpPr>
          <p:cNvPr id="1155" name="Google Shape;1155;p195"/>
          <p:cNvSpPr txBox="1"/>
          <p:nvPr>
            <p:ph idx="1" type="subTitle"/>
          </p:nvPr>
        </p:nvSpPr>
        <p:spPr>
          <a:xfrm>
            <a:off x="7607633" y="4145067"/>
            <a:ext cx="1396500" cy="7131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2400"/>
              <a:buFont typeface="Roboto"/>
              <a:buNone/>
            </a:pPr>
            <a:r>
              <a:rPr b="0" i="0" lang="en-US" sz="2400" u="none" cap="none" strike="noStrike">
                <a:solidFill>
                  <a:schemeClr val="lt1"/>
                </a:solidFill>
                <a:latin typeface="PT Sans Caption"/>
                <a:ea typeface="PT Sans Caption"/>
                <a:cs typeface="PT Sans Caption"/>
                <a:sym typeface="PT Sans Caption"/>
              </a:rPr>
              <a:t>Class </a:t>
            </a:r>
            <a:r>
              <a:rPr lang="en-US">
                <a:latin typeface="PT Sans Caption"/>
                <a:ea typeface="PT Sans Caption"/>
                <a:cs typeface="PT Sans Caption"/>
                <a:sym typeface="PT Sans Caption"/>
              </a:rPr>
              <a:t>8</a:t>
            </a:r>
            <a:endParaRPr b="0" i="0" sz="2400" u="none" cap="none" strike="noStrike">
              <a:solidFill>
                <a:schemeClr val="lt1"/>
              </a:solidFill>
              <a:latin typeface="PT Sans Caption"/>
              <a:ea typeface="PT Sans Caption"/>
              <a:cs typeface="PT Sans Caption"/>
              <a:sym typeface="PT Sans Caption"/>
            </a:endParaRPr>
          </a:p>
        </p:txBody>
      </p:sp>
      <p:pic>
        <p:nvPicPr>
          <p:cNvPr id="1156" name="Google Shape;1156;p195"/>
          <p:cNvPicPr preferRelativeResize="0"/>
          <p:nvPr/>
        </p:nvPicPr>
        <p:blipFill>
          <a:blip r:embed="rId3">
            <a:alphaModFix/>
          </a:blip>
          <a:stretch>
            <a:fillRect/>
          </a:stretch>
        </p:blipFill>
        <p:spPr>
          <a:xfrm>
            <a:off x="3365563" y="1600775"/>
            <a:ext cx="5460874" cy="1727751"/>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96"/>
          <p:cNvSpPr txBox="1"/>
          <p:nvPr>
            <p:ph type="title"/>
          </p:nvPr>
        </p:nvSpPr>
        <p:spPr>
          <a:xfrm>
            <a:off x="629200" y="984967"/>
            <a:ext cx="10962900" cy="10236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4300"/>
              <a:buFont typeface="Roboto"/>
              <a:buNone/>
            </a:pPr>
            <a:r>
              <a:rPr b="0" i="0" lang="en-US" sz="4000" u="none" cap="none" strike="noStrike">
                <a:solidFill>
                  <a:schemeClr val="lt1"/>
                </a:solidFill>
                <a:latin typeface="PT Sans Caption"/>
                <a:ea typeface="PT Sans Caption"/>
                <a:cs typeface="PT Sans Caption"/>
                <a:sym typeface="PT Sans Caption"/>
              </a:rPr>
              <a:t>Agenda</a:t>
            </a:r>
            <a:endParaRPr b="0" i="0" sz="4000" u="none" cap="none" strike="noStrike">
              <a:solidFill>
                <a:schemeClr val="lt1"/>
              </a:solidFill>
              <a:latin typeface="PT Sans Caption"/>
              <a:ea typeface="PT Sans Caption"/>
              <a:cs typeface="PT Sans Caption"/>
              <a:sym typeface="PT Sans Caption"/>
            </a:endParaRPr>
          </a:p>
        </p:txBody>
      </p:sp>
      <p:sp>
        <p:nvSpPr>
          <p:cNvPr id="1162" name="Google Shape;1162;p196"/>
          <p:cNvSpPr txBox="1"/>
          <p:nvPr>
            <p:ph idx="1" type="body"/>
          </p:nvPr>
        </p:nvSpPr>
        <p:spPr>
          <a:xfrm>
            <a:off x="469200" y="2336200"/>
            <a:ext cx="8725500" cy="4377900"/>
          </a:xfrm>
          <a:prstGeom prst="rect">
            <a:avLst/>
          </a:prstGeom>
          <a:noFill/>
          <a:ln>
            <a:noFill/>
          </a:ln>
        </p:spPr>
        <p:txBody>
          <a:bodyPr anchorCtr="0" anchor="t" bIns="121900" lIns="121900" spcFirstLastPara="1" rIns="121900" wrap="square" tIns="121900">
            <a:noAutofit/>
          </a:bodyPr>
          <a:lstStyle/>
          <a:p>
            <a:pPr indent="0" lvl="0" marL="0" rtl="0" algn="l">
              <a:spcBef>
                <a:spcPts val="1000"/>
              </a:spcBef>
              <a:spcAft>
                <a:spcPts val="0"/>
              </a:spcAft>
              <a:buNone/>
            </a:pPr>
            <a:r>
              <a:rPr lang="en-US" sz="1800">
                <a:solidFill>
                  <a:srgbClr val="000000"/>
                </a:solidFill>
                <a:latin typeface="PT Sans Caption"/>
                <a:ea typeface="PT Sans Caption"/>
                <a:cs typeface="PT Sans Caption"/>
                <a:sym typeface="PT Sans Caption"/>
              </a:rPr>
              <a:t>How to handle Web Tables</a:t>
            </a:r>
            <a:endParaRPr sz="1800">
              <a:solidFill>
                <a:srgbClr val="000000"/>
              </a:solidFill>
              <a:latin typeface="PT Sans Caption"/>
              <a:ea typeface="PT Sans Caption"/>
              <a:cs typeface="PT Sans Caption"/>
              <a:sym typeface="PT Sans Caption"/>
            </a:endParaRPr>
          </a:p>
          <a:p>
            <a:pPr indent="0" lvl="0" marL="0" rtl="0" algn="l">
              <a:lnSpc>
                <a:spcPct val="115000"/>
              </a:lnSpc>
              <a:spcBef>
                <a:spcPts val="1000"/>
              </a:spcBef>
              <a:spcAft>
                <a:spcPts val="0"/>
              </a:spcAft>
              <a:buClr>
                <a:srgbClr val="000000"/>
              </a:buClr>
              <a:buSzPts val="1100"/>
              <a:buFont typeface="Arial"/>
              <a:buNone/>
            </a:pPr>
            <a:r>
              <a:t/>
            </a:r>
            <a:endParaRPr sz="1800">
              <a:solidFill>
                <a:srgbClr val="000000"/>
              </a:solidFill>
              <a:latin typeface="PT Sans Caption"/>
              <a:ea typeface="PT Sans Caption"/>
              <a:cs typeface="PT Sans Caption"/>
              <a:sym typeface="PT Sans Caption"/>
            </a:endParaRPr>
          </a:p>
          <a:p>
            <a:pPr indent="0" lvl="0" marL="0" rtl="0" algn="l">
              <a:lnSpc>
                <a:spcPct val="115000"/>
              </a:lnSpc>
              <a:spcBef>
                <a:spcPts val="0"/>
              </a:spcBef>
              <a:spcAft>
                <a:spcPts val="0"/>
              </a:spcAft>
              <a:buClr>
                <a:srgbClr val="000000"/>
              </a:buClr>
              <a:buSzPts val="1100"/>
              <a:buFont typeface="Arial"/>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100"/>
              <a:buFont typeface="Arial"/>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100"/>
              <a:buFont typeface="Arial"/>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100"/>
              <a:buFont typeface="Arial"/>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100"/>
              <a:buFont typeface="Arial"/>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100"/>
              <a:buFont typeface="Arial"/>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100"/>
              <a:buFont typeface="Arial"/>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chemeClr val="lt2"/>
              </a:buClr>
              <a:buSzPts val="2400"/>
              <a:buFont typeface="Roboto"/>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chemeClr val="lt2"/>
              </a:buClr>
              <a:buSzPts val="2400"/>
              <a:buFont typeface="Roboto"/>
              <a:buNone/>
            </a:pPr>
            <a:r>
              <a:t/>
            </a:r>
            <a:endParaRPr b="0" i="0" sz="1800" u="none" cap="none" strike="noStrike">
              <a:solidFill>
                <a:schemeClr val="lt2"/>
              </a:solidFill>
              <a:latin typeface="PT Sans Caption"/>
              <a:ea typeface="PT Sans Caption"/>
              <a:cs typeface="PT Sans Caption"/>
              <a:sym typeface="PT Sans Caption"/>
            </a:endParaRPr>
          </a:p>
          <a:p>
            <a:pPr indent="0" lvl="0" marL="0" marR="0" rtl="0" algn="l">
              <a:lnSpc>
                <a:spcPct val="115000"/>
              </a:lnSpc>
              <a:spcBef>
                <a:spcPts val="2100"/>
              </a:spcBef>
              <a:spcAft>
                <a:spcPts val="2100"/>
              </a:spcAft>
              <a:buClr>
                <a:schemeClr val="lt2"/>
              </a:buClr>
              <a:buSzPts val="2400"/>
              <a:buFont typeface="Roboto"/>
              <a:buNone/>
            </a:pPr>
            <a:r>
              <a:t/>
            </a:r>
            <a:endParaRPr b="0" i="0" sz="1800" u="none" cap="none" strike="noStrike">
              <a:solidFill>
                <a:schemeClr val="lt2"/>
              </a:solidFill>
              <a:latin typeface="PT Sans Caption"/>
              <a:ea typeface="PT Sans Caption"/>
              <a:cs typeface="PT Sans Caption"/>
              <a:sym typeface="PT Sans Caption"/>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97"/>
          <p:cNvSpPr txBox="1"/>
          <p:nvPr>
            <p:ph type="title"/>
          </p:nvPr>
        </p:nvSpPr>
        <p:spPr>
          <a:xfrm>
            <a:off x="84675" y="130825"/>
            <a:ext cx="3577800" cy="668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What is Table?</a:t>
            </a:r>
            <a:endParaRPr b="1" sz="3000">
              <a:latin typeface="PT Sans Caption"/>
              <a:ea typeface="PT Sans Caption"/>
              <a:cs typeface="PT Sans Caption"/>
              <a:sym typeface="PT Sans Caption"/>
            </a:endParaRPr>
          </a:p>
        </p:txBody>
      </p:sp>
      <p:sp>
        <p:nvSpPr>
          <p:cNvPr id="1168" name="Google Shape;1168;p197"/>
          <p:cNvSpPr txBox="1"/>
          <p:nvPr/>
        </p:nvSpPr>
        <p:spPr>
          <a:xfrm>
            <a:off x="3856450" y="55900"/>
            <a:ext cx="8092800" cy="6679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lang="en-US" sz="1800">
                <a:latin typeface="PT Sans Caption"/>
                <a:ea typeface="PT Sans Caption"/>
                <a:cs typeface="PT Sans Caption"/>
                <a:sym typeface="PT Sans Caption"/>
              </a:rPr>
              <a:t>Web tables are basically group of elements that are logically stored in a row and column format. It is used to organize similar information in a web page.</a:t>
            </a:r>
            <a:endParaRPr sz="1800">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sz="1800">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In HTML, table is created using &lt;table&gt; tag. Web table is a HTML structure for creating rows and columns on a Web page.</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A web table can consists below parts:</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Header(s): It is created using &lt;th&gt; tag.</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Row(s):It is created using &lt;tr&gt; tag.</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Columns(s):It is created using &lt;td&gt; tag.</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There are two types of HTML tables:</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Static tables: Data is static i.e. Number of rows and columns are fixed.</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Dynamic tables: Data is dynamic i.e. Number of rows and columns are NOT fixed.</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When the table is dynamic in nature, we cannot predict its number of rows and columns. Selenium Webdriver allows us to access dynamic web tables by their X-path</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98"/>
          <p:cNvSpPr txBox="1"/>
          <p:nvPr>
            <p:ph type="title"/>
          </p:nvPr>
        </p:nvSpPr>
        <p:spPr>
          <a:xfrm>
            <a:off x="131000" y="21800"/>
            <a:ext cx="11768700" cy="80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800"/>
              <a:buFont typeface="Roboto"/>
              <a:buNone/>
            </a:pPr>
            <a:r>
              <a:rPr b="1" i="0" lang="en-US" sz="3000" u="none" cap="none" strike="noStrike">
                <a:solidFill>
                  <a:schemeClr val="lt1"/>
                </a:solidFill>
                <a:latin typeface="PT Sans Caption"/>
                <a:ea typeface="PT Sans Caption"/>
                <a:cs typeface="PT Sans Caption"/>
                <a:sym typeface="PT Sans Caption"/>
              </a:rPr>
              <a:t>Fetch number of rows and columns from WebTable</a:t>
            </a:r>
            <a:endParaRPr i="0" sz="3000" u="none" cap="none" strike="noStrike">
              <a:solidFill>
                <a:schemeClr val="lt1"/>
              </a:solidFill>
              <a:latin typeface="PT Sans Caption"/>
              <a:ea typeface="PT Sans Caption"/>
              <a:cs typeface="PT Sans Caption"/>
              <a:sym typeface="PT Sans Caption"/>
            </a:endParaRPr>
          </a:p>
        </p:txBody>
      </p:sp>
      <p:pic>
        <p:nvPicPr>
          <p:cNvPr id="1174" name="Google Shape;1174;p198"/>
          <p:cNvPicPr preferRelativeResize="0"/>
          <p:nvPr/>
        </p:nvPicPr>
        <p:blipFill>
          <a:blip r:embed="rId3">
            <a:alphaModFix/>
          </a:blip>
          <a:stretch>
            <a:fillRect/>
          </a:stretch>
        </p:blipFill>
        <p:spPr>
          <a:xfrm>
            <a:off x="361800" y="956975"/>
            <a:ext cx="11173419" cy="5727699"/>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99"/>
          <p:cNvSpPr txBox="1"/>
          <p:nvPr/>
        </p:nvSpPr>
        <p:spPr>
          <a:xfrm>
            <a:off x="4412275" y="624675"/>
            <a:ext cx="6438600" cy="50910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1000"/>
              </a:spcBef>
              <a:spcAft>
                <a:spcPts val="0"/>
              </a:spcAft>
              <a:buNone/>
            </a:pPr>
            <a:r>
              <a:rPr b="1" lang="en-US" sz="800">
                <a:latin typeface="PT Sans Caption"/>
                <a:ea typeface="PT Sans Caption"/>
                <a:cs typeface="PT Sans Caption"/>
                <a:sym typeface="PT Sans Caption"/>
              </a:rPr>
              <a:t>              </a:t>
            </a:r>
            <a:r>
              <a:rPr b="1" lang="en-US" sz="1800">
                <a:latin typeface="PT Sans Caption"/>
                <a:ea typeface="PT Sans Caption"/>
                <a:cs typeface="PT Sans Caption"/>
                <a:sym typeface="PT Sans Caption"/>
              </a:rPr>
              <a:t> </a:t>
            </a:r>
            <a:endParaRPr b="1" sz="1800">
              <a:latin typeface="PT Sans Caption"/>
              <a:ea typeface="PT Sans Caption"/>
              <a:cs typeface="PT Sans Caption"/>
              <a:sym typeface="PT Sans Caption"/>
            </a:endParaRPr>
          </a:p>
          <a:p>
            <a:pPr indent="0" lvl="0" marL="0" marR="0" rtl="0" algn="l">
              <a:lnSpc>
                <a:spcPct val="100000"/>
              </a:lnSpc>
              <a:spcBef>
                <a:spcPts val="0"/>
              </a:spcBef>
              <a:spcAft>
                <a:spcPts val="0"/>
              </a:spcAft>
              <a:buNone/>
            </a:pPr>
            <a:r>
              <a:rPr b="1" lang="en-US" sz="1800">
                <a:latin typeface="PT Sans Caption"/>
                <a:ea typeface="PT Sans Caption"/>
                <a:cs typeface="PT Sans Caption"/>
                <a:sym typeface="PT Sans Caption"/>
              </a:rPr>
              <a:t>TC 1: Table headers and rows verification</a:t>
            </a:r>
            <a:endParaRPr b="1" sz="1800">
              <a:latin typeface="PT Sans Caption"/>
              <a:ea typeface="PT Sans Caption"/>
              <a:cs typeface="PT Sans Caption"/>
              <a:sym typeface="PT Sans Caption"/>
            </a:endParaRPr>
          </a:p>
          <a:p>
            <a:pPr indent="0" lvl="0" marL="0" marR="0" rtl="0" algn="l">
              <a:lnSpc>
                <a:spcPct val="100000"/>
              </a:lnSpc>
              <a:spcBef>
                <a:spcPts val="1000"/>
              </a:spcBef>
              <a:spcAft>
                <a:spcPts val="0"/>
              </a:spcAft>
              <a:buNone/>
            </a:pPr>
            <a:r>
              <a:t/>
            </a:r>
            <a:endParaRPr b="1" sz="1800">
              <a:latin typeface="PT Sans Caption"/>
              <a:ea typeface="PT Sans Caption"/>
              <a:cs typeface="PT Sans Caption"/>
              <a:sym typeface="PT Sans Caption"/>
            </a:endParaRPr>
          </a:p>
          <a:p>
            <a:pPr indent="-342900" lvl="0" marL="457200" rtl="0" algn="l">
              <a:lnSpc>
                <a:spcPct val="10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rtl="0" algn="l">
              <a:lnSpc>
                <a:spcPct val="10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Go to “http://166.62.36.207/syntaxpractice/”</a:t>
            </a:r>
            <a:endParaRPr sz="1800">
              <a:latin typeface="PT Sans Caption"/>
              <a:ea typeface="PT Sans Caption"/>
              <a:cs typeface="PT Sans Caption"/>
              <a:sym typeface="PT Sans Caption"/>
            </a:endParaRPr>
          </a:p>
          <a:p>
            <a:pPr indent="-342900" lvl="0" marL="457200" rtl="0" algn="l">
              <a:lnSpc>
                <a:spcPct val="10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Click on “Table” link</a:t>
            </a:r>
            <a:endParaRPr sz="1800">
              <a:latin typeface="PT Sans Caption"/>
              <a:ea typeface="PT Sans Caption"/>
              <a:cs typeface="PT Sans Caption"/>
              <a:sym typeface="PT Sans Caption"/>
            </a:endParaRPr>
          </a:p>
          <a:p>
            <a:pPr indent="-342900" lvl="0" marL="457200" rtl="0" algn="l">
              <a:lnSpc>
                <a:spcPct val="10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Click on “ITable Data Search” link</a:t>
            </a:r>
            <a:endParaRPr sz="1800">
              <a:latin typeface="PT Sans Caption"/>
              <a:ea typeface="PT Sans Caption"/>
              <a:cs typeface="PT Sans Caption"/>
              <a:sym typeface="PT Sans Caption"/>
            </a:endParaRPr>
          </a:p>
          <a:p>
            <a:pPr indent="-342900" lvl="0" marL="457200" rtl="0" algn="l">
              <a:lnSpc>
                <a:spcPct val="10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Verify second table consist of 5 rows and 4 columns</a:t>
            </a:r>
            <a:endParaRPr sz="1800">
              <a:latin typeface="PT Sans Caption"/>
              <a:ea typeface="PT Sans Caption"/>
              <a:cs typeface="PT Sans Caption"/>
              <a:sym typeface="PT Sans Caption"/>
            </a:endParaRPr>
          </a:p>
          <a:p>
            <a:pPr indent="-342900" lvl="0" marL="457200" rtl="0" algn="l">
              <a:lnSpc>
                <a:spcPct val="10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Print name of all column headers </a:t>
            </a:r>
            <a:endParaRPr sz="1800">
              <a:latin typeface="PT Sans Caption"/>
              <a:ea typeface="PT Sans Caption"/>
              <a:cs typeface="PT Sans Caption"/>
              <a:sym typeface="PT Sans Caption"/>
            </a:endParaRPr>
          </a:p>
          <a:p>
            <a:pPr indent="-342900" lvl="0" marL="457200" rtl="0" algn="l">
              <a:lnSpc>
                <a:spcPct val="10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Print data of all rows</a:t>
            </a:r>
            <a:endParaRPr sz="1800">
              <a:latin typeface="PT Sans Caption"/>
              <a:ea typeface="PT Sans Caption"/>
              <a:cs typeface="PT Sans Caption"/>
              <a:sym typeface="PT Sans Caption"/>
            </a:endParaRPr>
          </a:p>
          <a:p>
            <a:pPr indent="-342900" lvl="0" marL="457200" rtl="0" algn="l">
              <a:lnSpc>
                <a:spcPct val="10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Quit Browser</a:t>
            </a:r>
            <a:endParaRPr sz="1800">
              <a:latin typeface="PT Sans Caption"/>
              <a:ea typeface="PT Sans Caption"/>
              <a:cs typeface="PT Sans Caption"/>
              <a:sym typeface="PT Sans Caption"/>
            </a:endParaRPr>
          </a:p>
          <a:p>
            <a:pPr indent="0" lvl="0" marL="457200" rtl="0" algn="l">
              <a:lnSpc>
                <a:spcPct val="90000"/>
              </a:lnSpc>
              <a:spcBef>
                <a:spcPts val="1000"/>
              </a:spcBef>
              <a:spcAft>
                <a:spcPts val="0"/>
              </a:spcAft>
              <a:buNone/>
            </a:pPr>
            <a:r>
              <a:t/>
            </a:r>
            <a:endParaRPr sz="1800">
              <a:latin typeface="PT Sans Caption"/>
              <a:ea typeface="PT Sans Caption"/>
              <a:cs typeface="PT Sans Caption"/>
              <a:sym typeface="PT Sans Caption"/>
            </a:endParaRPr>
          </a:p>
        </p:txBody>
      </p:sp>
      <p:sp>
        <p:nvSpPr>
          <p:cNvPr id="1180" name="Google Shape;1180;p199"/>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Test Case</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0"/>
          <p:cNvSpPr txBox="1"/>
          <p:nvPr>
            <p:ph type="title"/>
          </p:nvPr>
        </p:nvSpPr>
        <p:spPr>
          <a:xfrm>
            <a:off x="74750" y="21800"/>
            <a:ext cx="12052800" cy="80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800"/>
              <a:buFont typeface="Roboto"/>
              <a:buNone/>
            </a:pPr>
            <a:r>
              <a:rPr b="1" i="0" lang="en-US" sz="3000" u="none" cap="none" strike="noStrike">
                <a:solidFill>
                  <a:schemeClr val="lt1"/>
                </a:solidFill>
                <a:latin typeface="PT Sans Caption"/>
                <a:ea typeface="PT Sans Caption"/>
                <a:cs typeface="PT Sans Caption"/>
                <a:sym typeface="PT Sans Caption"/>
              </a:rPr>
              <a:t>Fetch cell value of a particular row </a:t>
            </a:r>
            <a:r>
              <a:rPr b="1" lang="en-US" sz="3000">
                <a:latin typeface="PT Sans Caption"/>
                <a:ea typeface="PT Sans Caption"/>
                <a:cs typeface="PT Sans Caption"/>
                <a:sym typeface="PT Sans Caption"/>
              </a:rPr>
              <a:t>&amp;</a:t>
            </a:r>
            <a:r>
              <a:rPr b="1" i="0" lang="en-US" sz="3000" u="none" cap="none" strike="noStrike">
                <a:solidFill>
                  <a:schemeClr val="lt1"/>
                </a:solidFill>
                <a:latin typeface="PT Sans Caption"/>
                <a:ea typeface="PT Sans Caption"/>
                <a:cs typeface="PT Sans Caption"/>
                <a:sym typeface="PT Sans Caption"/>
              </a:rPr>
              <a:t> column of Dynamic Table</a:t>
            </a:r>
            <a:endParaRPr i="0" sz="3000" u="none" cap="none" strike="noStrike">
              <a:solidFill>
                <a:schemeClr val="lt1"/>
              </a:solidFill>
              <a:latin typeface="PT Sans Caption"/>
              <a:ea typeface="PT Sans Caption"/>
              <a:cs typeface="PT Sans Caption"/>
              <a:sym typeface="PT Sans Caption"/>
            </a:endParaRPr>
          </a:p>
        </p:txBody>
      </p:sp>
      <p:sp>
        <p:nvSpPr>
          <p:cNvPr id="1186" name="Google Shape;1186;p200"/>
          <p:cNvSpPr/>
          <p:nvPr/>
        </p:nvSpPr>
        <p:spPr>
          <a:xfrm>
            <a:off x="159725" y="913500"/>
            <a:ext cx="11879100" cy="5853900"/>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List&lt;WebElement&gt; rows=driver.findElements(By.xpath("//table[@id='resultTable']/tbody/tr"));</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List&lt;WebElement&gt; cols=driver.findElements(By.xpath("//table[@id='resultTable']/thead/tr/th"));</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System.out.println("Number of rows is - " + rows.size() + " and columns is - " + cols.size());</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	for(int i=1; i&lt;=rows.size(); i++)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		WebElement row=driver.findElement(By.xpath("//table[@id='resultTable']/tbody/tr["+i+"]"));</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		String rowData = row.getText();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		System.out.println("Row "+i+" data is "+rowData);</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sz="1800">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		if(rowData.contains("0003"))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			driver.findElement(By.xpath("//table[@id='resultTable']/tbody/tr["+</a:t>
            </a:r>
            <a:r>
              <a:rPr lang="en-US" sz="1800">
                <a:latin typeface="PT Sans Caption"/>
                <a:ea typeface="PT Sans Caption"/>
                <a:cs typeface="PT Sans Caption"/>
                <a:sym typeface="PT Sans Caption"/>
              </a:rPr>
              <a:t>i</a:t>
            </a:r>
            <a:r>
              <a:rPr b="0" i="0" lang="en-US" sz="1800" u="none" cap="none" strike="noStrike">
                <a:solidFill>
                  <a:srgbClr val="000000"/>
                </a:solidFill>
                <a:latin typeface="PT Sans Caption"/>
                <a:ea typeface="PT Sans Caption"/>
                <a:cs typeface="PT Sans Caption"/>
                <a:sym typeface="PT Sans Caption"/>
              </a:rPr>
              <a:t>+"]/td/input")).click();</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			System.out.println("Clicked");</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			break;</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201"/>
          <p:cNvSpPr txBox="1"/>
          <p:nvPr/>
        </p:nvSpPr>
        <p:spPr>
          <a:xfrm>
            <a:off x="4073925" y="725700"/>
            <a:ext cx="8055900" cy="38598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1000"/>
              </a:spcBef>
              <a:spcAft>
                <a:spcPts val="0"/>
              </a:spcAft>
              <a:buNone/>
            </a:pPr>
            <a:r>
              <a:rPr b="1" lang="en-US" sz="800">
                <a:latin typeface="PT Sans Caption"/>
                <a:ea typeface="PT Sans Caption"/>
                <a:cs typeface="PT Sans Caption"/>
                <a:sym typeface="PT Sans Caption"/>
              </a:rPr>
              <a:t>              </a:t>
            </a:r>
            <a:r>
              <a:rPr b="1" lang="en-US" sz="1800">
                <a:latin typeface="PT Sans Caption"/>
                <a:ea typeface="PT Sans Caption"/>
                <a:cs typeface="PT Sans Caption"/>
                <a:sym typeface="PT Sans Caption"/>
              </a:rPr>
              <a:t> </a:t>
            </a:r>
            <a:endParaRPr b="1" sz="1800">
              <a:latin typeface="PT Sans Caption"/>
              <a:ea typeface="PT Sans Caption"/>
              <a:cs typeface="PT Sans Caption"/>
              <a:sym typeface="PT Sans Caption"/>
            </a:endParaRPr>
          </a:p>
          <a:p>
            <a:pPr indent="0" lvl="0" marL="0" marR="0" rtl="0" algn="l">
              <a:lnSpc>
                <a:spcPct val="90000"/>
              </a:lnSpc>
              <a:spcBef>
                <a:spcPts val="0"/>
              </a:spcBef>
              <a:spcAft>
                <a:spcPts val="0"/>
              </a:spcAft>
              <a:buNone/>
            </a:pPr>
            <a:r>
              <a:rPr b="1" lang="en-US" sz="1800">
                <a:latin typeface="PT Sans Caption"/>
                <a:ea typeface="PT Sans Caption"/>
                <a:cs typeface="PT Sans Caption"/>
                <a:sym typeface="PT Sans Caption"/>
              </a:rPr>
              <a:t>TC 1: Table headers and rows verification</a:t>
            </a:r>
            <a:endParaRPr b="1" sz="1800">
              <a:latin typeface="PT Sans Caption"/>
              <a:ea typeface="PT Sans Caption"/>
              <a:cs typeface="PT Sans Caption"/>
              <a:sym typeface="PT Sans Caption"/>
            </a:endParaRPr>
          </a:p>
          <a:p>
            <a:pPr indent="0" lvl="0" marL="0" marR="0" rtl="0" algn="l">
              <a:lnSpc>
                <a:spcPct val="90000"/>
              </a:lnSpc>
              <a:spcBef>
                <a:spcPts val="0"/>
              </a:spcBef>
              <a:spcAft>
                <a:spcPts val="0"/>
              </a:spcAft>
              <a:buNone/>
            </a:pPr>
            <a:r>
              <a:t/>
            </a:r>
            <a:endParaRPr b="1"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“http://secure.smartbearsoftware.com/samples/testcomplete11/WebOrders/login.aspx”</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Login to the application</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Verify customer “Susan McLaren” is present in the table</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customer details</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Update customers last name and credit card info</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Verify updated customers name and credit card number is displayed in table</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Close browser</a:t>
            </a:r>
            <a:endParaRPr sz="1800">
              <a:latin typeface="PT Sans Caption"/>
              <a:ea typeface="PT Sans Caption"/>
              <a:cs typeface="PT Sans Caption"/>
              <a:sym typeface="PT Sans Caption"/>
            </a:endParaRPr>
          </a:p>
          <a:p>
            <a:pPr indent="0" lvl="0" marL="0" rtl="0" algn="l">
              <a:lnSpc>
                <a:spcPct val="90000"/>
              </a:lnSpc>
              <a:spcBef>
                <a:spcPts val="1000"/>
              </a:spcBef>
              <a:spcAft>
                <a:spcPts val="0"/>
              </a:spcAft>
              <a:buNone/>
            </a:pPr>
            <a:r>
              <a:t/>
            </a:r>
            <a:endParaRPr sz="1800">
              <a:latin typeface="PT Sans Caption"/>
              <a:ea typeface="PT Sans Caption"/>
              <a:cs typeface="PT Sans Caption"/>
              <a:sym typeface="PT Sans Caption"/>
            </a:endParaRPr>
          </a:p>
        </p:txBody>
      </p:sp>
      <p:sp>
        <p:nvSpPr>
          <p:cNvPr id="1192" name="Google Shape;1192;p201"/>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Test Case</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202"/>
          <p:cNvSpPr txBox="1"/>
          <p:nvPr/>
        </p:nvSpPr>
        <p:spPr>
          <a:xfrm>
            <a:off x="4018125" y="397075"/>
            <a:ext cx="7583100" cy="5729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1000"/>
              </a:spcBef>
              <a:spcAft>
                <a:spcPts val="0"/>
              </a:spcAft>
              <a:buNone/>
            </a:pPr>
            <a:r>
              <a:t/>
            </a:r>
            <a:endParaRPr b="1" sz="1800">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None/>
            </a:pPr>
            <a:r>
              <a:rPr b="1" lang="en-US" sz="1800">
                <a:latin typeface="PT Sans Caption"/>
                <a:ea typeface="PT Sans Caption"/>
                <a:cs typeface="PT Sans Caption"/>
                <a:sym typeface="PT Sans Caption"/>
              </a:rPr>
              <a:t>TC 1: Delete Employee</a:t>
            </a:r>
            <a:endParaRPr b="1"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“http://166.62.36.207/humanresources/symfony/web/index.php/auth”</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Login into the application</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Add Employee</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Verify Employee has been added</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Employee List</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Delete added Employee</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Quit the browser</a:t>
            </a:r>
            <a:endParaRPr sz="1800">
              <a:latin typeface="PT Sans Caption"/>
              <a:ea typeface="PT Sans Caption"/>
              <a:cs typeface="PT Sans Caption"/>
              <a:sym typeface="PT Sans Caption"/>
            </a:endParaRPr>
          </a:p>
        </p:txBody>
      </p:sp>
      <p:sp>
        <p:nvSpPr>
          <p:cNvPr id="1198" name="Google Shape;1198;p202"/>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HomeWork</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203"/>
          <p:cNvSpPr txBox="1"/>
          <p:nvPr>
            <p:ph type="ctrTitle"/>
          </p:nvPr>
        </p:nvSpPr>
        <p:spPr>
          <a:xfrm>
            <a:off x="4482800" y="3328650"/>
            <a:ext cx="3226500" cy="8163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6400"/>
              <a:buFont typeface="Roboto"/>
              <a:buNone/>
            </a:pPr>
            <a:r>
              <a:rPr lang="en-US" sz="4000">
                <a:latin typeface="PT Sans Caption"/>
                <a:ea typeface="PT Sans Caption"/>
                <a:cs typeface="PT Sans Caption"/>
                <a:sym typeface="PT Sans Caption"/>
              </a:rPr>
              <a:t>Selenium</a:t>
            </a:r>
            <a:endParaRPr b="0" i="0" sz="4000" u="none" cap="none" strike="noStrike">
              <a:solidFill>
                <a:schemeClr val="lt1"/>
              </a:solidFill>
              <a:latin typeface="PT Sans Caption"/>
              <a:ea typeface="PT Sans Caption"/>
              <a:cs typeface="PT Sans Caption"/>
              <a:sym typeface="PT Sans Caption"/>
            </a:endParaRPr>
          </a:p>
        </p:txBody>
      </p:sp>
      <p:sp>
        <p:nvSpPr>
          <p:cNvPr id="1204" name="Google Shape;1204;p203"/>
          <p:cNvSpPr txBox="1"/>
          <p:nvPr>
            <p:ph idx="1" type="subTitle"/>
          </p:nvPr>
        </p:nvSpPr>
        <p:spPr>
          <a:xfrm>
            <a:off x="7607633" y="4145067"/>
            <a:ext cx="1396500" cy="7131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2400"/>
              <a:buFont typeface="Roboto"/>
              <a:buNone/>
            </a:pPr>
            <a:r>
              <a:rPr b="0" i="0" lang="en-US" sz="2400" u="none" cap="none" strike="noStrike">
                <a:solidFill>
                  <a:schemeClr val="lt1"/>
                </a:solidFill>
                <a:latin typeface="PT Sans Caption"/>
                <a:ea typeface="PT Sans Caption"/>
                <a:cs typeface="PT Sans Caption"/>
                <a:sym typeface="PT Sans Caption"/>
              </a:rPr>
              <a:t>Class </a:t>
            </a:r>
            <a:r>
              <a:rPr lang="en-US">
                <a:latin typeface="PT Sans Caption"/>
                <a:ea typeface="PT Sans Caption"/>
                <a:cs typeface="PT Sans Caption"/>
                <a:sym typeface="PT Sans Caption"/>
              </a:rPr>
              <a:t>9</a:t>
            </a:r>
            <a:endParaRPr b="0" i="0" sz="2400" u="none" cap="none" strike="noStrike">
              <a:solidFill>
                <a:schemeClr val="lt1"/>
              </a:solidFill>
              <a:latin typeface="PT Sans Caption"/>
              <a:ea typeface="PT Sans Caption"/>
              <a:cs typeface="PT Sans Caption"/>
              <a:sym typeface="PT Sans Caption"/>
            </a:endParaRPr>
          </a:p>
        </p:txBody>
      </p:sp>
      <p:pic>
        <p:nvPicPr>
          <p:cNvPr id="1205" name="Google Shape;1205;p203"/>
          <p:cNvPicPr preferRelativeResize="0"/>
          <p:nvPr/>
        </p:nvPicPr>
        <p:blipFill>
          <a:blip r:embed="rId3">
            <a:alphaModFix/>
          </a:blip>
          <a:stretch>
            <a:fillRect/>
          </a:stretch>
        </p:blipFill>
        <p:spPr>
          <a:xfrm>
            <a:off x="3365563" y="1600775"/>
            <a:ext cx="5460874" cy="17277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7" name="Shape 367"/>
        <p:cNvGrpSpPr/>
        <p:nvPr/>
      </p:nvGrpSpPr>
      <p:grpSpPr>
        <a:xfrm>
          <a:off x="0" y="0"/>
          <a:ext cx="0" cy="0"/>
          <a:chOff x="0" y="0"/>
          <a:chExt cx="0" cy="0"/>
        </a:xfrm>
      </p:grpSpPr>
      <p:sp>
        <p:nvSpPr>
          <p:cNvPr id="368" name="Google Shape;368;p69"/>
          <p:cNvSpPr txBox="1"/>
          <p:nvPr>
            <p:ph idx="1" type="body"/>
          </p:nvPr>
        </p:nvSpPr>
        <p:spPr>
          <a:xfrm>
            <a:off x="301433" y="1954400"/>
            <a:ext cx="3744000" cy="421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t/>
            </a:r>
            <a:endParaRPr/>
          </a:p>
          <a:p>
            <a:pPr indent="-228600" lvl="0" marL="457200" marR="0" rtl="0" algn="l">
              <a:lnSpc>
                <a:spcPct val="115000"/>
              </a:lnSpc>
              <a:spcBef>
                <a:spcPts val="0"/>
              </a:spcBef>
              <a:spcAft>
                <a:spcPts val="0"/>
              </a:spcAft>
              <a:buClr>
                <a:schemeClr val="lt1"/>
              </a:buClr>
              <a:buSzPts val="1200"/>
              <a:buFont typeface="Roboto"/>
              <a:buNone/>
            </a:pPr>
            <a:r>
              <a:t/>
            </a:r>
            <a:endParaRPr b="0" i="0" sz="1200" u="none" cap="none" strike="noStrike">
              <a:solidFill>
                <a:srgbClr val="343434"/>
              </a:solidFill>
              <a:latin typeface="Arial"/>
              <a:ea typeface="Arial"/>
              <a:cs typeface="Arial"/>
              <a:sym typeface="Arial"/>
            </a:endParaRPr>
          </a:p>
          <a:p>
            <a:pPr indent="-228600" lvl="0" marL="457200" marR="0" rtl="0" algn="l">
              <a:lnSpc>
                <a:spcPct val="115000"/>
              </a:lnSpc>
              <a:spcBef>
                <a:spcPts val="0"/>
              </a:spcBef>
              <a:spcAft>
                <a:spcPts val="0"/>
              </a:spcAft>
              <a:buClr>
                <a:schemeClr val="lt1"/>
              </a:buClr>
              <a:buSzPts val="1200"/>
              <a:buFont typeface="Roboto"/>
              <a:buNone/>
            </a:pPr>
            <a:r>
              <a:t/>
            </a:r>
            <a:endParaRPr b="0" i="0" sz="1200" u="none" cap="none" strike="noStrike">
              <a:solidFill>
                <a:schemeClr val="lt1"/>
              </a:solidFill>
              <a:latin typeface="Roboto"/>
              <a:ea typeface="Roboto"/>
              <a:cs typeface="Roboto"/>
              <a:sym typeface="Roboto"/>
            </a:endParaRPr>
          </a:p>
        </p:txBody>
      </p:sp>
      <p:sp>
        <p:nvSpPr>
          <p:cNvPr id="369" name="Google Shape;369;p69"/>
          <p:cNvSpPr/>
          <p:nvPr/>
        </p:nvSpPr>
        <p:spPr>
          <a:xfrm>
            <a:off x="3951425" y="136825"/>
            <a:ext cx="8197200" cy="65787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rgbClr val="000000"/>
              </a:buClr>
              <a:buSzPts val="1800"/>
              <a:buFont typeface="PT Sans Caption"/>
              <a:buAutoNum type="arabicPeriod"/>
            </a:pPr>
            <a:r>
              <a:rPr b="1" i="0" lang="en-US" sz="1800" u="none" cap="none" strike="noStrike">
                <a:solidFill>
                  <a:srgbClr val="000000"/>
                </a:solidFill>
                <a:latin typeface="PT Sans Caption"/>
                <a:ea typeface="PT Sans Caption"/>
                <a:cs typeface="PT Sans Caption"/>
                <a:sym typeface="PT Sans Caption"/>
              </a:rPr>
              <a:t>Set System Property</a:t>
            </a:r>
            <a:endParaRPr b="1"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00000"/>
              </a:lnSpc>
              <a:spcBef>
                <a:spcPts val="0"/>
              </a:spcBef>
              <a:spcAft>
                <a:spcPts val="0"/>
              </a:spcAft>
              <a:buClr>
                <a:srgbClr val="000000"/>
              </a:buClr>
              <a:buSzPts val="2000"/>
              <a:buFont typeface="Arial"/>
              <a:buNone/>
            </a:pPr>
            <a:r>
              <a:t/>
            </a:r>
            <a:endParaRPr b="1" i="0" sz="1800" u="none" cap="none" strike="noStrike">
              <a:solidFill>
                <a:srgbClr val="000000"/>
              </a:solidFill>
              <a:latin typeface="PT Sans Caption"/>
              <a:ea typeface="PT Sans Caption"/>
              <a:cs typeface="PT Sans Caption"/>
              <a:sym typeface="PT Sans Caption"/>
            </a:endParaRPr>
          </a:p>
          <a:p>
            <a:pPr indent="0" lvl="0" marL="914400" marR="0" rtl="0" algn="l">
              <a:lnSpc>
                <a:spcPct val="100000"/>
              </a:lnSpc>
              <a:spcBef>
                <a:spcPts val="0"/>
              </a:spcBef>
              <a:spcAft>
                <a:spcPts val="0"/>
              </a:spcAft>
              <a:buClr>
                <a:srgbClr val="000000"/>
              </a:buClr>
              <a:buSzPts val="2000"/>
              <a:buFont typeface="Arial"/>
              <a:buNone/>
            </a:pPr>
            <a:r>
              <a:rPr b="0" i="0" lang="en-US" sz="1800" u="none" cap="none" strike="noStrike">
                <a:solidFill>
                  <a:srgbClr val="000000"/>
                </a:solidFill>
                <a:latin typeface="PT Sans Caption"/>
                <a:ea typeface="PT Sans Caption"/>
                <a:cs typeface="PT Sans Caption"/>
                <a:sym typeface="PT Sans Caption"/>
              </a:rPr>
              <a:t>System.setProperty(key, value)</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0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0000"/>
              </a:lnSpc>
              <a:spcBef>
                <a:spcPts val="0"/>
              </a:spcBef>
              <a:spcAft>
                <a:spcPts val="0"/>
              </a:spcAft>
              <a:buClr>
                <a:srgbClr val="000000"/>
              </a:buClr>
              <a:buSzPts val="1800"/>
              <a:buFont typeface="PT Sans Caption"/>
              <a:buAutoNum type="arabicPeriod"/>
            </a:pPr>
            <a:r>
              <a:rPr b="1" i="0" lang="en-US" sz="1800" u="none" cap="none" strike="noStrike">
                <a:solidFill>
                  <a:srgbClr val="000000"/>
                </a:solidFill>
                <a:latin typeface="PT Sans Caption"/>
                <a:ea typeface="PT Sans Caption"/>
                <a:cs typeface="PT Sans Caption"/>
                <a:sym typeface="PT Sans Caption"/>
              </a:rPr>
              <a:t>Instantiate objects and variables</a:t>
            </a:r>
            <a:endParaRPr b="1" i="0" sz="1800" u="none" cap="none" strike="noStrike">
              <a:solidFill>
                <a:srgbClr val="000000"/>
              </a:solidFill>
              <a:latin typeface="PT Sans Caption"/>
              <a:ea typeface="PT Sans Caption"/>
              <a:cs typeface="PT Sans Caption"/>
              <a:sym typeface="PT Sans Caption"/>
            </a:endParaRPr>
          </a:p>
          <a:p>
            <a:pPr indent="0" lvl="0" marL="914400" marR="0" rtl="0" algn="l">
              <a:lnSpc>
                <a:spcPct val="100000"/>
              </a:lnSpc>
              <a:spcBef>
                <a:spcPts val="0"/>
              </a:spcBef>
              <a:spcAft>
                <a:spcPts val="0"/>
              </a:spcAft>
              <a:buClr>
                <a:srgbClr val="000000"/>
              </a:buClr>
              <a:buSzPts val="20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914400" marR="0" rtl="0" algn="l">
              <a:lnSpc>
                <a:spcPct val="100000"/>
              </a:lnSpc>
              <a:spcBef>
                <a:spcPts val="0"/>
              </a:spcBef>
              <a:spcAft>
                <a:spcPts val="0"/>
              </a:spcAft>
              <a:buClr>
                <a:srgbClr val="000000"/>
              </a:buClr>
              <a:buSzPts val="2000"/>
              <a:buFont typeface="Arial"/>
              <a:buNone/>
            </a:pPr>
            <a:r>
              <a:rPr b="0" i="0" lang="en-US" sz="1800" u="none" cap="none" strike="noStrike">
                <a:solidFill>
                  <a:srgbClr val="000000"/>
                </a:solidFill>
                <a:latin typeface="PT Sans Caption"/>
                <a:ea typeface="PT Sans Caption"/>
                <a:cs typeface="PT Sans Caption"/>
                <a:sym typeface="PT Sans Caption"/>
              </a:rPr>
              <a:t>WebDriver driver=new ChromeDriver();</a:t>
            </a:r>
            <a:endParaRPr b="0" i="0" sz="1800" u="none" cap="none" strike="noStrike">
              <a:solidFill>
                <a:srgbClr val="000000"/>
              </a:solidFill>
              <a:latin typeface="PT Sans Caption"/>
              <a:ea typeface="PT Sans Caption"/>
              <a:cs typeface="PT Sans Caption"/>
              <a:sym typeface="PT Sans Caption"/>
            </a:endParaRPr>
          </a:p>
          <a:p>
            <a:pPr indent="0" lvl="0" marL="914400" marR="0" rtl="0" algn="l">
              <a:lnSpc>
                <a:spcPct val="100000"/>
              </a:lnSpc>
              <a:spcBef>
                <a:spcPts val="0"/>
              </a:spcBef>
              <a:spcAft>
                <a:spcPts val="0"/>
              </a:spcAft>
              <a:buClr>
                <a:srgbClr val="000000"/>
              </a:buClr>
              <a:buSzPts val="20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0000"/>
              </a:lnSpc>
              <a:spcBef>
                <a:spcPts val="0"/>
              </a:spcBef>
              <a:spcAft>
                <a:spcPts val="0"/>
              </a:spcAft>
              <a:buClr>
                <a:srgbClr val="000000"/>
              </a:buClr>
              <a:buSzPts val="1800"/>
              <a:buFont typeface="PT Sans Caption"/>
              <a:buAutoNum type="arabicPeriod"/>
            </a:pPr>
            <a:r>
              <a:rPr b="1" i="0" lang="en-US" sz="1800" u="none" cap="none" strike="noStrike">
                <a:solidFill>
                  <a:srgbClr val="000000"/>
                </a:solidFill>
                <a:latin typeface="PT Sans Caption"/>
                <a:ea typeface="PT Sans Caption"/>
                <a:cs typeface="PT Sans Caption"/>
                <a:sym typeface="PT Sans Caption"/>
              </a:rPr>
              <a:t>Launch a Browser Session</a:t>
            </a:r>
            <a:endParaRPr b="1"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00000"/>
              </a:lnSpc>
              <a:spcBef>
                <a:spcPts val="0"/>
              </a:spcBef>
              <a:spcAft>
                <a:spcPts val="0"/>
              </a:spcAft>
              <a:buClr>
                <a:srgbClr val="000000"/>
              </a:buClr>
              <a:buSzPts val="2000"/>
              <a:buFont typeface="Arial"/>
              <a:buNone/>
            </a:pPr>
            <a:r>
              <a:rPr b="0" i="0" lang="en-US" sz="1800" u="none" cap="none" strike="noStrike">
                <a:solidFill>
                  <a:srgbClr val="000000"/>
                </a:solidFill>
                <a:latin typeface="PT Sans Caption"/>
                <a:ea typeface="PT Sans Caption"/>
                <a:cs typeface="PT Sans Caption"/>
                <a:sym typeface="PT Sans Caption"/>
              </a:rPr>
              <a:t>WebDriver's get() method is used to launch a new browser session and directs it to the URL that you specify as its parameter.</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0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0000"/>
              </a:lnSpc>
              <a:spcBef>
                <a:spcPts val="0"/>
              </a:spcBef>
              <a:spcAft>
                <a:spcPts val="0"/>
              </a:spcAft>
              <a:buClr>
                <a:srgbClr val="000000"/>
              </a:buClr>
              <a:buSzPts val="1800"/>
              <a:buFont typeface="PT Sans Caption"/>
              <a:buAutoNum type="arabicPeriod"/>
            </a:pPr>
            <a:r>
              <a:rPr b="1" i="0" lang="en-US" sz="1800" u="none" cap="none" strike="noStrike">
                <a:solidFill>
                  <a:srgbClr val="000000"/>
                </a:solidFill>
                <a:latin typeface="PT Sans Caption"/>
                <a:ea typeface="PT Sans Caption"/>
                <a:cs typeface="PT Sans Caption"/>
                <a:sym typeface="PT Sans Caption"/>
              </a:rPr>
              <a:t>Get the Actual Page Title</a:t>
            </a:r>
            <a:endParaRPr b="1"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00000"/>
              </a:lnSpc>
              <a:spcBef>
                <a:spcPts val="0"/>
              </a:spcBef>
              <a:spcAft>
                <a:spcPts val="0"/>
              </a:spcAft>
              <a:buClr>
                <a:srgbClr val="000000"/>
              </a:buClr>
              <a:buSzPts val="2000"/>
              <a:buFont typeface="Arial"/>
              <a:buNone/>
            </a:pPr>
            <a:r>
              <a:rPr b="0" i="0" lang="en-US" sz="1800" u="none" cap="none" strike="noStrike">
                <a:solidFill>
                  <a:srgbClr val="000000"/>
                </a:solidFill>
                <a:latin typeface="PT Sans Caption"/>
                <a:ea typeface="PT Sans Caption"/>
                <a:cs typeface="PT Sans Caption"/>
                <a:sym typeface="PT Sans Caption"/>
              </a:rPr>
              <a:t>The WebDriver class has the getTitle() method that is always used to obtain the page title of the currently loaded page.</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00000"/>
              </a:lnSpc>
              <a:spcBef>
                <a:spcPts val="0"/>
              </a:spcBef>
              <a:spcAft>
                <a:spcPts val="0"/>
              </a:spcAft>
              <a:buClr>
                <a:srgbClr val="000000"/>
              </a:buClr>
              <a:buSzPts val="20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0000"/>
              </a:lnSpc>
              <a:spcBef>
                <a:spcPts val="0"/>
              </a:spcBef>
              <a:spcAft>
                <a:spcPts val="0"/>
              </a:spcAft>
              <a:buClr>
                <a:srgbClr val="000000"/>
              </a:buClr>
              <a:buSzPts val="1800"/>
              <a:buFont typeface="PT Sans Caption"/>
              <a:buAutoNum type="arabicPeriod"/>
            </a:pPr>
            <a:r>
              <a:rPr b="1" i="0" lang="en-US" sz="1800" u="none" cap="none" strike="noStrike">
                <a:solidFill>
                  <a:srgbClr val="000000"/>
                </a:solidFill>
                <a:latin typeface="PT Sans Caption"/>
                <a:ea typeface="PT Sans Caption"/>
                <a:cs typeface="PT Sans Caption"/>
                <a:sym typeface="PT Sans Caption"/>
              </a:rPr>
              <a:t>Terminate a Browser Session</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000"/>
              <a:buFont typeface="Arial"/>
              <a:buNone/>
            </a:pPr>
            <a:r>
              <a:rPr b="0" i="0" lang="en-US" sz="1800" u="none" cap="none" strike="noStrike">
                <a:solidFill>
                  <a:srgbClr val="000000"/>
                </a:solidFill>
                <a:latin typeface="PT Sans Caption"/>
                <a:ea typeface="PT Sans Caption"/>
                <a:cs typeface="PT Sans Caption"/>
                <a:sym typeface="PT Sans Caption"/>
              </a:rPr>
              <a:t>The "close()" method is used to close the browser window.</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0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0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
        <p:nvSpPr>
          <p:cNvPr id="370" name="Google Shape;370;p69"/>
          <p:cNvSpPr txBox="1"/>
          <p:nvPr>
            <p:ph type="title"/>
          </p:nvPr>
        </p:nvSpPr>
        <p:spPr>
          <a:xfrm>
            <a:off x="0" y="136822"/>
            <a:ext cx="3744000" cy="728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Steps</a:t>
            </a:r>
            <a:endParaRPr b="1" sz="3000">
              <a:latin typeface="PT Sans Caption"/>
              <a:ea typeface="PT Sans Caption"/>
              <a:cs typeface="PT Sans Caption"/>
              <a:sym typeface="PT Sans Caption"/>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204"/>
          <p:cNvSpPr txBox="1"/>
          <p:nvPr>
            <p:ph type="title"/>
          </p:nvPr>
        </p:nvSpPr>
        <p:spPr>
          <a:xfrm>
            <a:off x="629200" y="984967"/>
            <a:ext cx="10962900" cy="10236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4300"/>
              <a:buFont typeface="Roboto"/>
              <a:buNone/>
            </a:pPr>
            <a:r>
              <a:rPr b="0" i="0" lang="en-US" sz="4000" u="none" cap="none" strike="noStrike">
                <a:solidFill>
                  <a:schemeClr val="lt1"/>
                </a:solidFill>
                <a:latin typeface="PT Sans Caption"/>
                <a:ea typeface="PT Sans Caption"/>
                <a:cs typeface="PT Sans Caption"/>
                <a:sym typeface="PT Sans Caption"/>
              </a:rPr>
              <a:t>Agenda</a:t>
            </a:r>
            <a:endParaRPr b="0" i="0" sz="4000" u="none" cap="none" strike="noStrike">
              <a:solidFill>
                <a:schemeClr val="lt1"/>
              </a:solidFill>
              <a:latin typeface="PT Sans Caption"/>
              <a:ea typeface="PT Sans Caption"/>
              <a:cs typeface="PT Sans Caption"/>
              <a:sym typeface="PT Sans Caption"/>
            </a:endParaRPr>
          </a:p>
        </p:txBody>
      </p:sp>
      <p:sp>
        <p:nvSpPr>
          <p:cNvPr id="1211" name="Google Shape;1211;p204"/>
          <p:cNvSpPr txBox="1"/>
          <p:nvPr>
            <p:ph idx="1" type="body"/>
          </p:nvPr>
        </p:nvSpPr>
        <p:spPr>
          <a:xfrm>
            <a:off x="469200" y="2336200"/>
            <a:ext cx="8714700" cy="4377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rgbClr val="000000"/>
              </a:buClr>
              <a:buSzPts val="1100"/>
              <a:buFont typeface="Arial"/>
              <a:buNone/>
            </a:pPr>
            <a:r>
              <a:t/>
            </a:r>
            <a:endParaRPr sz="1800">
              <a:solidFill>
                <a:srgbClr val="000000"/>
              </a:solidFill>
              <a:latin typeface="PT Sans Caption"/>
              <a:ea typeface="PT Sans Caption"/>
              <a:cs typeface="PT Sans Caption"/>
              <a:sym typeface="PT Sans Caption"/>
            </a:endParaRPr>
          </a:p>
          <a:p>
            <a:pPr indent="0" lvl="0" marL="0" rtl="0" algn="l">
              <a:lnSpc>
                <a:spcPct val="115000"/>
              </a:lnSpc>
              <a:spcBef>
                <a:spcPts val="0"/>
              </a:spcBef>
              <a:spcAft>
                <a:spcPts val="0"/>
              </a:spcAft>
              <a:buClr>
                <a:srgbClr val="000000"/>
              </a:buClr>
              <a:buSzPts val="1100"/>
              <a:buFont typeface="Arial"/>
              <a:buNone/>
            </a:pPr>
            <a:r>
              <a:rPr lang="en-US" sz="1800">
                <a:solidFill>
                  <a:srgbClr val="000000"/>
                </a:solidFill>
                <a:latin typeface="PT Sans Caption"/>
                <a:ea typeface="PT Sans Caption"/>
                <a:cs typeface="PT Sans Caption"/>
                <a:sym typeface="PT Sans Caption"/>
              </a:rPr>
              <a:t>How to handle Calendars</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100"/>
              <a:buFont typeface="Arial"/>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100"/>
              <a:buFont typeface="Arial"/>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100"/>
              <a:buFont typeface="Arial"/>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100"/>
              <a:buFont typeface="Arial"/>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chemeClr val="lt2"/>
              </a:buClr>
              <a:buSzPts val="2400"/>
              <a:buFont typeface="Roboto"/>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chemeClr val="lt2"/>
              </a:buClr>
              <a:buSzPts val="2400"/>
              <a:buFont typeface="Roboto"/>
              <a:buNone/>
            </a:pPr>
            <a:r>
              <a:t/>
            </a:r>
            <a:endParaRPr b="0" i="0" sz="1800" u="none" cap="none" strike="noStrike">
              <a:solidFill>
                <a:schemeClr val="lt2"/>
              </a:solidFill>
              <a:latin typeface="PT Sans Caption"/>
              <a:ea typeface="PT Sans Caption"/>
              <a:cs typeface="PT Sans Caption"/>
              <a:sym typeface="PT Sans Caption"/>
            </a:endParaRPr>
          </a:p>
          <a:p>
            <a:pPr indent="0" lvl="0" marL="0" marR="0" rtl="0" algn="l">
              <a:lnSpc>
                <a:spcPct val="115000"/>
              </a:lnSpc>
              <a:spcBef>
                <a:spcPts val="2100"/>
              </a:spcBef>
              <a:spcAft>
                <a:spcPts val="2100"/>
              </a:spcAft>
              <a:buClr>
                <a:schemeClr val="lt2"/>
              </a:buClr>
              <a:buSzPts val="2400"/>
              <a:buFont typeface="Roboto"/>
              <a:buNone/>
            </a:pPr>
            <a:r>
              <a:t/>
            </a:r>
            <a:endParaRPr b="0" i="0" sz="1800" u="none" cap="none" strike="noStrike">
              <a:solidFill>
                <a:schemeClr val="lt2"/>
              </a:solidFill>
              <a:latin typeface="PT Sans Caption"/>
              <a:ea typeface="PT Sans Caption"/>
              <a:cs typeface="PT Sans Caption"/>
              <a:sym typeface="PT Sans Caption"/>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205"/>
          <p:cNvSpPr txBox="1"/>
          <p:nvPr>
            <p:ph type="title"/>
          </p:nvPr>
        </p:nvSpPr>
        <p:spPr>
          <a:xfrm>
            <a:off x="131000" y="21800"/>
            <a:ext cx="11768700" cy="80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800"/>
              <a:buFont typeface="Roboto"/>
              <a:buNone/>
            </a:pPr>
            <a:r>
              <a:rPr b="1" i="0" lang="en-US" sz="3000" u="none" cap="none" strike="noStrike">
                <a:solidFill>
                  <a:schemeClr val="lt1"/>
                </a:solidFill>
                <a:latin typeface="PT Sans Caption"/>
                <a:ea typeface="PT Sans Caption"/>
                <a:cs typeface="PT Sans Caption"/>
                <a:sym typeface="PT Sans Caption"/>
              </a:rPr>
              <a:t>Select Date from DatePicker in Selenium [</a:t>
            </a:r>
            <a:r>
              <a:rPr b="1" lang="en-US" sz="3000">
                <a:solidFill>
                  <a:srgbClr val="FFFFFF"/>
                </a:solidFill>
                <a:latin typeface="PT Sans Caption"/>
                <a:ea typeface="PT Sans Caption"/>
                <a:cs typeface="PT Sans Caption"/>
                <a:sym typeface="PT Sans Caption"/>
              </a:rPr>
              <a:t>calendar</a:t>
            </a:r>
            <a:r>
              <a:rPr b="1" i="0" lang="en-US" sz="3000" u="none" cap="none" strike="noStrike">
                <a:solidFill>
                  <a:schemeClr val="lt1"/>
                </a:solidFill>
                <a:latin typeface="PT Sans Caption"/>
                <a:ea typeface="PT Sans Caption"/>
                <a:cs typeface="PT Sans Caption"/>
                <a:sym typeface="PT Sans Caption"/>
              </a:rPr>
              <a:t>]</a:t>
            </a:r>
            <a:endParaRPr i="0" sz="3000" u="none" cap="none" strike="noStrike">
              <a:solidFill>
                <a:schemeClr val="lt1"/>
              </a:solidFill>
              <a:latin typeface="PT Sans Caption"/>
              <a:ea typeface="PT Sans Caption"/>
              <a:cs typeface="PT Sans Caption"/>
              <a:sym typeface="PT Sans Caption"/>
            </a:endParaRPr>
          </a:p>
        </p:txBody>
      </p:sp>
      <p:sp>
        <p:nvSpPr>
          <p:cNvPr id="1217" name="Google Shape;1217;p205"/>
          <p:cNvSpPr/>
          <p:nvPr/>
        </p:nvSpPr>
        <p:spPr>
          <a:xfrm>
            <a:off x="6323825" y="2275975"/>
            <a:ext cx="5296800" cy="346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What Is A Date Time Picker Control?</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A date-time picker (</a:t>
            </a:r>
            <a:r>
              <a:rPr b="1" i="0" lang="en-US" sz="1800" u="none" cap="none" strike="noStrike">
                <a:solidFill>
                  <a:srgbClr val="000000"/>
                </a:solidFill>
                <a:latin typeface="PT Sans Caption"/>
                <a:ea typeface="PT Sans Caption"/>
                <a:cs typeface="PT Sans Caption"/>
                <a:sym typeface="PT Sans Caption"/>
              </a:rPr>
              <a:t>aka DTP</a:t>
            </a:r>
            <a:r>
              <a:rPr b="0" i="0" lang="en-US" sz="1800" u="none" cap="none" strike="noStrike">
                <a:solidFill>
                  <a:srgbClr val="000000"/>
                </a:solidFill>
                <a:latin typeface="PT Sans Caption"/>
                <a:ea typeface="PT Sans Caption"/>
                <a:cs typeface="PT Sans Caption"/>
                <a:sym typeface="PT Sans Caption"/>
              </a:rPr>
              <a:t>) control provides a simple and user-friendly interface for exchanging date and time information with a user.</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For example, you can use a DTP control for asking the user to input a date and then quickly fetch the selection. Most of the time, it appears as an input field in an HTML form.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When the user selects a date, the feedback gets shown as the input’s value.</a:t>
            </a:r>
            <a:endParaRPr b="0" i="0" sz="1800" u="none" cap="none" strike="noStrike">
              <a:solidFill>
                <a:schemeClr val="dk1"/>
              </a:solidFill>
              <a:latin typeface="PT Sans Caption"/>
              <a:ea typeface="PT Sans Caption"/>
              <a:cs typeface="PT Sans Caption"/>
              <a:sym typeface="PT Sans Caption"/>
            </a:endParaRPr>
          </a:p>
        </p:txBody>
      </p:sp>
      <p:sp>
        <p:nvSpPr>
          <p:cNvPr id="1218" name="Google Shape;1218;p205"/>
          <p:cNvSpPr txBox="1"/>
          <p:nvPr/>
        </p:nvSpPr>
        <p:spPr>
          <a:xfrm>
            <a:off x="240625" y="1112925"/>
            <a:ext cx="11590500" cy="63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When we need to automate an airway, hotel, or similar websites we need to deal with Date Pickers.</a:t>
            </a:r>
            <a:endParaRPr b="0" i="0" sz="1400" u="none" cap="none" strike="noStrike">
              <a:solidFill>
                <a:srgbClr val="000000"/>
              </a:solidFill>
              <a:latin typeface="Arial"/>
              <a:ea typeface="Arial"/>
              <a:cs typeface="Arial"/>
              <a:sym typeface="Arial"/>
            </a:endParaRPr>
          </a:p>
        </p:txBody>
      </p:sp>
      <p:pic>
        <p:nvPicPr>
          <p:cNvPr id="1219" name="Google Shape;1219;p205"/>
          <p:cNvPicPr preferRelativeResize="0"/>
          <p:nvPr/>
        </p:nvPicPr>
        <p:blipFill>
          <a:blip r:embed="rId3">
            <a:alphaModFix/>
          </a:blip>
          <a:stretch>
            <a:fillRect/>
          </a:stretch>
        </p:blipFill>
        <p:spPr>
          <a:xfrm>
            <a:off x="131000" y="2143711"/>
            <a:ext cx="6083199" cy="373374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206"/>
          <p:cNvSpPr txBox="1"/>
          <p:nvPr>
            <p:ph type="title"/>
          </p:nvPr>
        </p:nvSpPr>
        <p:spPr>
          <a:xfrm>
            <a:off x="94025" y="126875"/>
            <a:ext cx="3596700" cy="2065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Approach to handle calendar in Selenium Webdriver</a:t>
            </a:r>
            <a:endParaRPr b="1" sz="3000">
              <a:latin typeface="PT Sans Caption"/>
              <a:ea typeface="PT Sans Caption"/>
              <a:cs typeface="PT Sans Caption"/>
              <a:sym typeface="PT Sans Caption"/>
            </a:endParaRPr>
          </a:p>
        </p:txBody>
      </p:sp>
      <p:sp>
        <p:nvSpPr>
          <p:cNvPr id="1225" name="Google Shape;1225;p206"/>
          <p:cNvSpPr txBox="1"/>
          <p:nvPr/>
        </p:nvSpPr>
        <p:spPr>
          <a:xfrm>
            <a:off x="3986800" y="842225"/>
            <a:ext cx="7413000" cy="4592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Step 1- Click on calendar</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Step 2- Get all td of table using findElements method</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Step 3- using for loop get text of all td elements</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Step 4- using if else condition we will check specific date</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Step 5- If date is matched then click and break the loop.</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207"/>
          <p:cNvSpPr txBox="1"/>
          <p:nvPr>
            <p:ph type="title"/>
          </p:nvPr>
        </p:nvSpPr>
        <p:spPr>
          <a:xfrm>
            <a:off x="131000" y="21800"/>
            <a:ext cx="11768700" cy="80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800"/>
              <a:buFont typeface="Roboto"/>
              <a:buNone/>
            </a:pPr>
            <a:r>
              <a:rPr b="1" i="0" lang="en-US" sz="3000" u="none" cap="none" strike="noStrike">
                <a:solidFill>
                  <a:schemeClr val="lt1"/>
                </a:solidFill>
                <a:latin typeface="PT Sans Caption"/>
                <a:ea typeface="PT Sans Caption"/>
                <a:cs typeface="PT Sans Caption"/>
                <a:sym typeface="PT Sans Caption"/>
              </a:rPr>
              <a:t>Select Date from </a:t>
            </a:r>
            <a:r>
              <a:rPr b="1" lang="en-US" sz="3000">
                <a:latin typeface="PT Sans Caption"/>
                <a:ea typeface="PT Sans Caption"/>
                <a:cs typeface="PT Sans Caption"/>
                <a:sym typeface="PT Sans Caption"/>
              </a:rPr>
              <a:t>Calendar</a:t>
            </a:r>
            <a:endParaRPr i="0" sz="3000" u="none" cap="none" strike="noStrike">
              <a:solidFill>
                <a:schemeClr val="lt1"/>
              </a:solidFill>
              <a:latin typeface="PT Sans Caption"/>
              <a:ea typeface="PT Sans Caption"/>
              <a:cs typeface="PT Sans Caption"/>
              <a:sym typeface="PT Sans Caption"/>
            </a:endParaRPr>
          </a:p>
        </p:txBody>
      </p:sp>
      <p:pic>
        <p:nvPicPr>
          <p:cNvPr id="1231" name="Google Shape;1231;p207"/>
          <p:cNvPicPr preferRelativeResize="0"/>
          <p:nvPr/>
        </p:nvPicPr>
        <p:blipFill>
          <a:blip r:embed="rId3">
            <a:alphaModFix/>
          </a:blip>
          <a:stretch>
            <a:fillRect/>
          </a:stretch>
        </p:blipFill>
        <p:spPr>
          <a:xfrm>
            <a:off x="295600" y="962800"/>
            <a:ext cx="11439491" cy="5727701"/>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pic>
        <p:nvPicPr>
          <p:cNvPr id="1236" name="Google Shape;1236;p208"/>
          <p:cNvPicPr preferRelativeResize="0"/>
          <p:nvPr/>
        </p:nvPicPr>
        <p:blipFill rotWithShape="1">
          <a:blip r:embed="rId3">
            <a:alphaModFix/>
          </a:blip>
          <a:srcRect b="0" l="0" r="0" t="0"/>
          <a:stretch/>
        </p:blipFill>
        <p:spPr>
          <a:xfrm>
            <a:off x="215288" y="118775"/>
            <a:ext cx="11761426" cy="6620449"/>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09"/>
          <p:cNvSpPr txBox="1"/>
          <p:nvPr/>
        </p:nvSpPr>
        <p:spPr>
          <a:xfrm>
            <a:off x="4018125" y="397075"/>
            <a:ext cx="7583100" cy="5729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1000"/>
              </a:spcBef>
              <a:spcAft>
                <a:spcPts val="0"/>
              </a:spcAft>
              <a:buNone/>
            </a:pPr>
            <a:r>
              <a:t/>
            </a:r>
            <a:endParaRPr b="1" sz="1800">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None/>
            </a:pPr>
            <a:r>
              <a:rPr b="1" lang="en-US" sz="1800">
                <a:latin typeface="PT Sans Caption"/>
                <a:ea typeface="PT Sans Caption"/>
                <a:cs typeface="PT Sans Caption"/>
                <a:sym typeface="PT Sans Caption"/>
              </a:rPr>
              <a:t>TC 1: Leave List Search Validation</a:t>
            </a:r>
            <a:endParaRPr b="1"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“http://166.62.36.207/humanresources/symfony/web/index.php/auth”</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Login into the application</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Select Leave List</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Select from December 1, 2019 until January 31, 2020</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Check only Pending approval</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Search</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Validate “No Records Found” is displayed</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Quit the browser</a:t>
            </a:r>
            <a:endParaRPr sz="1800">
              <a:latin typeface="PT Sans Caption"/>
              <a:ea typeface="PT Sans Caption"/>
              <a:cs typeface="PT Sans Caption"/>
              <a:sym typeface="PT Sans Caption"/>
            </a:endParaRPr>
          </a:p>
        </p:txBody>
      </p:sp>
      <p:sp>
        <p:nvSpPr>
          <p:cNvPr id="1242" name="Google Shape;1242;p209"/>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HomeWork</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10"/>
          <p:cNvSpPr txBox="1"/>
          <p:nvPr/>
        </p:nvSpPr>
        <p:spPr>
          <a:xfrm>
            <a:off x="3953075" y="499125"/>
            <a:ext cx="8055900" cy="58197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1000"/>
              </a:spcBef>
              <a:spcAft>
                <a:spcPts val="0"/>
              </a:spcAft>
              <a:buNone/>
            </a:pPr>
            <a:r>
              <a:rPr b="1" lang="en-US" sz="800">
                <a:latin typeface="PT Sans Caption"/>
                <a:ea typeface="PT Sans Caption"/>
                <a:cs typeface="PT Sans Caption"/>
                <a:sym typeface="PT Sans Caption"/>
              </a:rPr>
              <a:t>              </a:t>
            </a:r>
            <a:r>
              <a:rPr b="1" lang="en-US" sz="1800">
                <a:latin typeface="PT Sans Caption"/>
                <a:ea typeface="PT Sans Caption"/>
                <a:cs typeface="PT Sans Caption"/>
                <a:sym typeface="PT Sans Caption"/>
              </a:rPr>
              <a:t> </a:t>
            </a:r>
            <a:endParaRPr b="1" sz="1800">
              <a:latin typeface="PT Sans Caption"/>
              <a:ea typeface="PT Sans Caption"/>
              <a:cs typeface="PT Sans Caption"/>
              <a:sym typeface="PT Sans Caption"/>
            </a:endParaRPr>
          </a:p>
          <a:p>
            <a:pPr indent="0" lvl="0" marL="0" marR="0" rtl="0" algn="l">
              <a:lnSpc>
                <a:spcPct val="90000"/>
              </a:lnSpc>
              <a:spcBef>
                <a:spcPts val="0"/>
              </a:spcBef>
              <a:spcAft>
                <a:spcPts val="0"/>
              </a:spcAft>
              <a:buNone/>
            </a:pPr>
            <a:r>
              <a:rPr b="1" lang="en-US" sz="1800">
                <a:latin typeface="PT Sans Caption"/>
                <a:ea typeface="PT Sans Caption"/>
                <a:cs typeface="PT Sans Caption"/>
                <a:sym typeface="PT Sans Caption"/>
              </a:rPr>
              <a:t>TC 1: Table headers and rows verification</a:t>
            </a:r>
            <a:endParaRPr b="1" sz="1800">
              <a:latin typeface="PT Sans Caption"/>
              <a:ea typeface="PT Sans Caption"/>
              <a:cs typeface="PT Sans Caption"/>
              <a:sym typeface="PT Sans Caption"/>
            </a:endParaRPr>
          </a:p>
          <a:p>
            <a:pPr indent="0" lvl="0" marL="0" marR="0" rtl="0" algn="l">
              <a:lnSpc>
                <a:spcPct val="90000"/>
              </a:lnSpc>
              <a:spcBef>
                <a:spcPts val="0"/>
              </a:spcBef>
              <a:spcAft>
                <a:spcPts val="0"/>
              </a:spcAft>
              <a:buNone/>
            </a:pPr>
            <a:r>
              <a:t/>
            </a:r>
            <a:endParaRPr b="1"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a:t>
            </a:r>
            <a:r>
              <a:rPr lang="en-US" sz="1800">
                <a:latin typeface="PT Sans Caption"/>
                <a:ea typeface="PT Sans Caption"/>
                <a:cs typeface="PT Sans Caption"/>
                <a:sym typeface="PT Sans Caption"/>
              </a:rPr>
              <a:t>https://www.aa.com/homePage.do</a:t>
            </a:r>
            <a:r>
              <a:rPr lang="en-US" sz="1800">
                <a:latin typeface="PT Sans Caption"/>
                <a:ea typeface="PT Sans Caption"/>
                <a:cs typeface="PT Sans Caption"/>
                <a:sym typeface="PT Sans Caption"/>
              </a:rPr>
              <a:t>”</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Enter From and To</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Select departure as May 14 of 2020</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Select arrival as November 8 of 2020</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search</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Close browser</a:t>
            </a:r>
            <a:endParaRPr sz="1800">
              <a:latin typeface="PT Sans Caption"/>
              <a:ea typeface="PT Sans Caption"/>
              <a:cs typeface="PT Sans Caption"/>
              <a:sym typeface="PT Sans Caption"/>
            </a:endParaRPr>
          </a:p>
        </p:txBody>
      </p:sp>
      <p:sp>
        <p:nvSpPr>
          <p:cNvPr id="1248" name="Google Shape;1248;p210"/>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Test Case</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11"/>
          <p:cNvSpPr txBox="1"/>
          <p:nvPr>
            <p:ph type="ctrTitle"/>
          </p:nvPr>
        </p:nvSpPr>
        <p:spPr>
          <a:xfrm>
            <a:off x="4482800" y="3328650"/>
            <a:ext cx="3226500" cy="8163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6400"/>
              <a:buFont typeface="Roboto"/>
              <a:buNone/>
            </a:pPr>
            <a:r>
              <a:rPr lang="en-US" sz="4000">
                <a:latin typeface="PT Sans Caption"/>
                <a:ea typeface="PT Sans Caption"/>
                <a:cs typeface="PT Sans Caption"/>
                <a:sym typeface="PT Sans Caption"/>
              </a:rPr>
              <a:t>Selenium</a:t>
            </a:r>
            <a:endParaRPr b="0" i="0" sz="4000" u="none" cap="none" strike="noStrike">
              <a:solidFill>
                <a:schemeClr val="lt1"/>
              </a:solidFill>
              <a:latin typeface="PT Sans Caption"/>
              <a:ea typeface="PT Sans Caption"/>
              <a:cs typeface="PT Sans Caption"/>
              <a:sym typeface="PT Sans Caption"/>
            </a:endParaRPr>
          </a:p>
        </p:txBody>
      </p:sp>
      <p:sp>
        <p:nvSpPr>
          <p:cNvPr id="1254" name="Google Shape;1254;p211"/>
          <p:cNvSpPr txBox="1"/>
          <p:nvPr>
            <p:ph idx="1" type="subTitle"/>
          </p:nvPr>
        </p:nvSpPr>
        <p:spPr>
          <a:xfrm>
            <a:off x="7607624" y="4145075"/>
            <a:ext cx="1486800" cy="7131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2400"/>
              <a:buFont typeface="Roboto"/>
              <a:buNone/>
            </a:pPr>
            <a:r>
              <a:rPr b="0" i="0" lang="en-US" sz="2400" u="none" cap="none" strike="noStrike">
                <a:solidFill>
                  <a:schemeClr val="lt1"/>
                </a:solidFill>
                <a:latin typeface="PT Sans Caption"/>
                <a:ea typeface="PT Sans Caption"/>
                <a:cs typeface="PT Sans Caption"/>
                <a:sym typeface="PT Sans Caption"/>
              </a:rPr>
              <a:t>Class 10</a:t>
            </a:r>
            <a:endParaRPr b="0" i="0" sz="2400" u="none" cap="none" strike="noStrike">
              <a:solidFill>
                <a:schemeClr val="lt1"/>
              </a:solidFill>
              <a:latin typeface="PT Sans Caption"/>
              <a:ea typeface="PT Sans Caption"/>
              <a:cs typeface="PT Sans Caption"/>
              <a:sym typeface="PT Sans Caption"/>
            </a:endParaRPr>
          </a:p>
        </p:txBody>
      </p:sp>
      <p:pic>
        <p:nvPicPr>
          <p:cNvPr id="1255" name="Google Shape;1255;p211"/>
          <p:cNvPicPr preferRelativeResize="0"/>
          <p:nvPr/>
        </p:nvPicPr>
        <p:blipFill>
          <a:blip r:embed="rId3">
            <a:alphaModFix/>
          </a:blip>
          <a:stretch>
            <a:fillRect/>
          </a:stretch>
        </p:blipFill>
        <p:spPr>
          <a:xfrm>
            <a:off x="3365563" y="1600775"/>
            <a:ext cx="5460874" cy="1727751"/>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212"/>
          <p:cNvSpPr txBox="1"/>
          <p:nvPr>
            <p:ph type="title"/>
          </p:nvPr>
        </p:nvSpPr>
        <p:spPr>
          <a:xfrm>
            <a:off x="629200" y="984967"/>
            <a:ext cx="10962900" cy="10236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4300"/>
              <a:buFont typeface="Roboto"/>
              <a:buNone/>
            </a:pPr>
            <a:r>
              <a:rPr b="0" i="0" lang="en-US" sz="4000" u="none" cap="none" strike="noStrike">
                <a:solidFill>
                  <a:schemeClr val="lt1"/>
                </a:solidFill>
                <a:latin typeface="PT Sans Caption"/>
                <a:ea typeface="PT Sans Caption"/>
                <a:cs typeface="PT Sans Caption"/>
                <a:sym typeface="PT Sans Caption"/>
              </a:rPr>
              <a:t>Agenda</a:t>
            </a:r>
            <a:endParaRPr b="0" i="0" sz="4000" u="none" cap="none" strike="noStrike">
              <a:solidFill>
                <a:schemeClr val="lt1"/>
              </a:solidFill>
              <a:latin typeface="PT Sans Caption"/>
              <a:ea typeface="PT Sans Caption"/>
              <a:cs typeface="PT Sans Caption"/>
              <a:sym typeface="PT Sans Caption"/>
            </a:endParaRPr>
          </a:p>
        </p:txBody>
      </p:sp>
      <p:sp>
        <p:nvSpPr>
          <p:cNvPr id="1261" name="Google Shape;1261;p212"/>
          <p:cNvSpPr txBox="1"/>
          <p:nvPr>
            <p:ph idx="1" type="body"/>
          </p:nvPr>
        </p:nvSpPr>
        <p:spPr>
          <a:xfrm>
            <a:off x="469200" y="2336200"/>
            <a:ext cx="8725500" cy="4377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800">
                <a:solidFill>
                  <a:srgbClr val="000000"/>
                </a:solidFill>
                <a:latin typeface="PT Sans Caption"/>
                <a:ea typeface="PT Sans Caption"/>
                <a:cs typeface="PT Sans Caption"/>
                <a:sym typeface="PT Sans Caption"/>
              </a:rPr>
              <a:t>Taking screenshots in Selenium</a:t>
            </a:r>
            <a:endParaRPr sz="1800">
              <a:solidFill>
                <a:srgbClr val="000000"/>
              </a:solidFill>
              <a:latin typeface="PT Sans Caption"/>
              <a:ea typeface="PT Sans Caption"/>
              <a:cs typeface="PT Sans Caption"/>
              <a:sym typeface="PT Sans Caption"/>
            </a:endParaRPr>
          </a:p>
          <a:p>
            <a:pPr indent="0" lvl="0" marL="0" rtl="0" algn="l">
              <a:spcBef>
                <a:spcPts val="1000"/>
              </a:spcBef>
              <a:spcAft>
                <a:spcPts val="0"/>
              </a:spcAft>
              <a:buNone/>
            </a:pPr>
            <a:r>
              <a:rPr lang="en-US" sz="1800">
                <a:solidFill>
                  <a:srgbClr val="000000"/>
                </a:solidFill>
                <a:latin typeface="PT Sans Caption"/>
                <a:ea typeface="PT Sans Caption"/>
                <a:cs typeface="PT Sans Caption"/>
                <a:sym typeface="PT Sans Caption"/>
              </a:rPr>
              <a:t>Advanced xPath</a:t>
            </a:r>
            <a:endParaRPr sz="1800">
              <a:solidFill>
                <a:srgbClr val="000000"/>
              </a:solidFill>
              <a:latin typeface="PT Sans Caption"/>
              <a:ea typeface="PT Sans Caption"/>
              <a:cs typeface="PT Sans Caption"/>
              <a:sym typeface="PT Sans Caption"/>
            </a:endParaRPr>
          </a:p>
          <a:p>
            <a:pPr indent="0" lvl="0" marL="0" rtl="0" algn="l">
              <a:spcBef>
                <a:spcPts val="1000"/>
              </a:spcBef>
              <a:spcAft>
                <a:spcPts val="0"/>
              </a:spcAft>
              <a:buNone/>
            </a:pPr>
            <a:r>
              <a:rPr lang="en-US" sz="1800">
                <a:solidFill>
                  <a:srgbClr val="000000"/>
                </a:solidFill>
                <a:latin typeface="PT Sans Caption"/>
                <a:ea typeface="PT Sans Caption"/>
                <a:cs typeface="PT Sans Caption"/>
                <a:sym typeface="PT Sans Caption"/>
              </a:rPr>
              <a:t>Javascript Executor</a:t>
            </a:r>
            <a:endParaRPr sz="1800">
              <a:solidFill>
                <a:srgbClr val="000000"/>
              </a:solidFill>
              <a:latin typeface="PT Sans Caption"/>
              <a:ea typeface="PT Sans Caption"/>
              <a:cs typeface="PT Sans Caption"/>
              <a:sym typeface="PT Sans Caption"/>
            </a:endParaRPr>
          </a:p>
          <a:p>
            <a:pPr indent="0" lvl="0" marL="0" rtl="0" algn="l">
              <a:spcBef>
                <a:spcPts val="1000"/>
              </a:spcBef>
              <a:spcAft>
                <a:spcPts val="0"/>
              </a:spcAft>
              <a:buNone/>
            </a:pPr>
            <a:r>
              <a:rPr lang="en-US" sz="1800">
                <a:solidFill>
                  <a:srgbClr val="000000"/>
                </a:solidFill>
                <a:latin typeface="PT Sans Caption"/>
                <a:ea typeface="PT Sans Caption"/>
                <a:cs typeface="PT Sans Caption"/>
                <a:sym typeface="PT Sans Caption"/>
              </a:rPr>
              <a:t>Action Class</a:t>
            </a:r>
            <a:endParaRPr sz="1800">
              <a:solidFill>
                <a:srgbClr val="000000"/>
              </a:solidFill>
              <a:latin typeface="PT Sans Caption"/>
              <a:ea typeface="PT Sans Caption"/>
              <a:cs typeface="PT Sans Caption"/>
              <a:sym typeface="PT Sans Caption"/>
            </a:endParaRPr>
          </a:p>
          <a:p>
            <a:pPr indent="0" lvl="0" marL="0" rtl="0" algn="l">
              <a:spcBef>
                <a:spcPts val="1000"/>
              </a:spcBef>
              <a:spcAft>
                <a:spcPts val="0"/>
              </a:spcAft>
              <a:buNone/>
            </a:pPr>
            <a:r>
              <a:rPr lang="en-US" sz="1800">
                <a:solidFill>
                  <a:srgbClr val="000000"/>
                </a:solidFill>
                <a:latin typeface="PT Sans Caption"/>
                <a:ea typeface="PT Sans Caption"/>
                <a:cs typeface="PT Sans Caption"/>
                <a:sym typeface="PT Sans Caption"/>
              </a:rPr>
              <a:t>File Upload.</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1000"/>
              </a:spcBef>
              <a:spcAft>
                <a:spcPts val="0"/>
              </a:spcAft>
              <a:buClr>
                <a:srgbClr val="000000"/>
              </a:buClr>
              <a:buSzPts val="1100"/>
              <a:buFont typeface="Arial"/>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100"/>
              <a:buFont typeface="Arial"/>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chemeClr val="lt2"/>
              </a:buClr>
              <a:buSzPts val="2400"/>
              <a:buFont typeface="Roboto"/>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chemeClr val="lt2"/>
              </a:buClr>
              <a:buSzPts val="2400"/>
              <a:buFont typeface="Roboto"/>
              <a:buNone/>
            </a:pPr>
            <a:r>
              <a:t/>
            </a:r>
            <a:endParaRPr b="0" i="0" sz="1800" u="none" cap="none" strike="noStrike">
              <a:solidFill>
                <a:schemeClr val="lt2"/>
              </a:solidFill>
              <a:latin typeface="PT Sans Caption"/>
              <a:ea typeface="PT Sans Caption"/>
              <a:cs typeface="PT Sans Caption"/>
              <a:sym typeface="PT Sans Caption"/>
            </a:endParaRPr>
          </a:p>
          <a:p>
            <a:pPr indent="0" lvl="0" marL="0" marR="0" rtl="0" algn="l">
              <a:lnSpc>
                <a:spcPct val="115000"/>
              </a:lnSpc>
              <a:spcBef>
                <a:spcPts val="2100"/>
              </a:spcBef>
              <a:spcAft>
                <a:spcPts val="2100"/>
              </a:spcAft>
              <a:buClr>
                <a:schemeClr val="lt2"/>
              </a:buClr>
              <a:buSzPts val="2400"/>
              <a:buFont typeface="Roboto"/>
              <a:buNone/>
            </a:pPr>
            <a:r>
              <a:t/>
            </a:r>
            <a:endParaRPr b="0" i="0" sz="1800" u="none" cap="none" strike="noStrike">
              <a:solidFill>
                <a:schemeClr val="lt2"/>
              </a:solidFill>
              <a:latin typeface="PT Sans Caption"/>
              <a:ea typeface="PT Sans Caption"/>
              <a:cs typeface="PT Sans Caption"/>
              <a:sym typeface="PT Sans Caption"/>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213"/>
          <p:cNvSpPr txBox="1"/>
          <p:nvPr/>
        </p:nvSpPr>
        <p:spPr>
          <a:xfrm>
            <a:off x="3953075" y="499125"/>
            <a:ext cx="8055900" cy="58197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1000"/>
              </a:spcBef>
              <a:spcAft>
                <a:spcPts val="0"/>
              </a:spcAft>
              <a:buNone/>
            </a:pPr>
            <a:r>
              <a:rPr b="1" lang="en-US" sz="800">
                <a:latin typeface="PT Sans Caption"/>
                <a:ea typeface="PT Sans Caption"/>
                <a:cs typeface="PT Sans Caption"/>
                <a:sym typeface="PT Sans Caption"/>
              </a:rPr>
              <a:t>              </a:t>
            </a:r>
            <a:r>
              <a:rPr b="1" lang="en-US" sz="1800">
                <a:latin typeface="PT Sans Caption"/>
                <a:ea typeface="PT Sans Caption"/>
                <a:cs typeface="PT Sans Caption"/>
                <a:sym typeface="PT Sans Caption"/>
              </a:rPr>
              <a:t> </a:t>
            </a:r>
            <a:endParaRPr b="1" sz="1800">
              <a:latin typeface="PT Sans Caption"/>
              <a:ea typeface="PT Sans Caption"/>
              <a:cs typeface="PT Sans Caption"/>
              <a:sym typeface="PT Sans Caption"/>
            </a:endParaRPr>
          </a:p>
          <a:p>
            <a:pPr indent="0" lvl="0" marL="0" marR="0" rtl="0" algn="l">
              <a:lnSpc>
                <a:spcPct val="90000"/>
              </a:lnSpc>
              <a:spcBef>
                <a:spcPts val="0"/>
              </a:spcBef>
              <a:spcAft>
                <a:spcPts val="0"/>
              </a:spcAft>
              <a:buNone/>
            </a:pPr>
            <a:r>
              <a:rPr b="1" lang="en-US" sz="1800">
                <a:latin typeface="PT Sans Caption"/>
                <a:ea typeface="PT Sans Caption"/>
                <a:cs typeface="PT Sans Caption"/>
                <a:sym typeface="PT Sans Caption"/>
              </a:rPr>
              <a:t>TC 1: Table headers and rows verification</a:t>
            </a:r>
            <a:endParaRPr b="1" sz="1800">
              <a:latin typeface="PT Sans Caption"/>
              <a:ea typeface="PT Sans Caption"/>
              <a:cs typeface="PT Sans Caption"/>
              <a:sym typeface="PT Sans Caption"/>
            </a:endParaRPr>
          </a:p>
          <a:p>
            <a:pPr indent="0" lvl="0" marL="0" marR="0" rtl="0" algn="l">
              <a:lnSpc>
                <a:spcPct val="90000"/>
              </a:lnSpc>
              <a:spcBef>
                <a:spcPts val="0"/>
              </a:spcBef>
              <a:spcAft>
                <a:spcPts val="0"/>
              </a:spcAft>
              <a:buNone/>
            </a:pPr>
            <a:r>
              <a:t/>
            </a:r>
            <a:endParaRPr b="1"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“https://www.aa.com/homePage.do”</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Enter From and To</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Select departure as May 14 of 2020</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Select arrival as November 8 of 2020</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Verify “Choose flights” text is displayed</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Close browser</a:t>
            </a:r>
            <a:endParaRPr sz="1800">
              <a:latin typeface="PT Sans Caption"/>
              <a:ea typeface="PT Sans Caption"/>
              <a:cs typeface="PT Sans Caption"/>
              <a:sym typeface="PT Sans Caption"/>
            </a:endParaRPr>
          </a:p>
        </p:txBody>
      </p:sp>
      <p:sp>
        <p:nvSpPr>
          <p:cNvPr id="1267" name="Google Shape;1267;p213"/>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HomeWork</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70"/>
          <p:cNvSpPr txBox="1"/>
          <p:nvPr>
            <p:ph type="title"/>
          </p:nvPr>
        </p:nvSpPr>
        <p:spPr>
          <a:xfrm>
            <a:off x="131000" y="21800"/>
            <a:ext cx="11768700" cy="80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US" sz="3000">
                <a:latin typeface="PT Sans Caption"/>
                <a:ea typeface="PT Sans Caption"/>
                <a:cs typeface="PT Sans Caption"/>
                <a:sym typeface="PT Sans Caption"/>
              </a:rPr>
              <a:t>Chrome Demo</a:t>
            </a:r>
            <a:endParaRPr b="1" sz="3000">
              <a:latin typeface="PT Sans Caption"/>
              <a:ea typeface="PT Sans Caption"/>
              <a:cs typeface="PT Sans Caption"/>
              <a:sym typeface="PT Sans Caption"/>
            </a:endParaRPr>
          </a:p>
        </p:txBody>
      </p:sp>
      <p:pic>
        <p:nvPicPr>
          <p:cNvPr id="376" name="Google Shape;376;p70"/>
          <p:cNvPicPr preferRelativeResize="0"/>
          <p:nvPr/>
        </p:nvPicPr>
        <p:blipFill rotWithShape="1">
          <a:blip r:embed="rId3">
            <a:alphaModFix/>
          </a:blip>
          <a:srcRect b="0" l="0" r="0" t="0"/>
          <a:stretch/>
        </p:blipFill>
        <p:spPr>
          <a:xfrm>
            <a:off x="367250" y="765450"/>
            <a:ext cx="11202073" cy="552265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214"/>
          <p:cNvSpPr txBox="1"/>
          <p:nvPr>
            <p:ph type="title"/>
          </p:nvPr>
        </p:nvSpPr>
        <p:spPr>
          <a:xfrm>
            <a:off x="112700" y="126875"/>
            <a:ext cx="3503100" cy="12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Screenshot using Selenium</a:t>
            </a:r>
            <a:endParaRPr b="1" sz="3000">
              <a:latin typeface="PT Sans Caption"/>
              <a:ea typeface="PT Sans Caption"/>
              <a:cs typeface="PT Sans Caption"/>
              <a:sym typeface="PT Sans Caption"/>
            </a:endParaRPr>
          </a:p>
        </p:txBody>
      </p:sp>
      <p:sp>
        <p:nvSpPr>
          <p:cNvPr id="1273" name="Google Shape;1273;p214"/>
          <p:cNvSpPr txBox="1"/>
          <p:nvPr/>
        </p:nvSpPr>
        <p:spPr>
          <a:xfrm>
            <a:off x="3986800" y="430650"/>
            <a:ext cx="7413000" cy="623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Screenshots are desirable for bug analysis. In automation, it is necessary to take the screenshot for verification so we can prove also that our test case has covered certain functionality or not.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Test cases may fail while executing the test cases. While we are executing the test cases manually we just take a screenshot and place in a result repository. The same can be done by using Selenium WebDriver.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It's very important to take screenshot when we execute a test script. When we execute huge number of test scripts, and if some test fails, we need to check why the test has failed.</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It helps us to debug and identify the problem by seeing the screen shot.</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215"/>
          <p:cNvSpPr txBox="1"/>
          <p:nvPr/>
        </p:nvSpPr>
        <p:spPr>
          <a:xfrm>
            <a:off x="4016025" y="411175"/>
            <a:ext cx="7888200" cy="62337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Failures may occur because of below reasons:</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Actual and Expected values are not matching</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When there is no element</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When page takes more time to load</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When an unexpected alert comes in to focus</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When there is Assertion issues</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There is an interface called </a:t>
            </a:r>
            <a:r>
              <a:rPr b="1" i="0" lang="en-US" sz="1800" u="none" cap="none" strike="noStrike">
                <a:solidFill>
                  <a:srgbClr val="000000"/>
                </a:solidFill>
                <a:latin typeface="PT Sans Caption"/>
                <a:ea typeface="PT Sans Caption"/>
                <a:cs typeface="PT Sans Caption"/>
                <a:sym typeface="PT Sans Caption"/>
              </a:rPr>
              <a:t>TakesScreenshot</a:t>
            </a:r>
            <a:r>
              <a:rPr b="0" i="0" lang="en-US" sz="1800" u="none" cap="none" strike="noStrike">
                <a:solidFill>
                  <a:srgbClr val="000000"/>
                </a:solidFill>
                <a:latin typeface="PT Sans Caption"/>
                <a:ea typeface="PT Sans Caption"/>
                <a:cs typeface="PT Sans Caption"/>
                <a:sym typeface="PT Sans Caption"/>
              </a:rPr>
              <a:t> which provides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getScreenshotAs</a:t>
            </a:r>
            <a:r>
              <a:rPr b="0" i="0" lang="en-US" sz="1800" u="none" cap="none" strike="noStrike">
                <a:solidFill>
                  <a:srgbClr val="000000"/>
                </a:solidFill>
                <a:latin typeface="PT Sans Caption"/>
                <a:ea typeface="PT Sans Caption"/>
                <a:cs typeface="PT Sans Caption"/>
                <a:sym typeface="PT Sans Caption"/>
              </a:rPr>
              <a:t> method and which selenium uses to take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chemeClr val="lt2"/>
              </a:buClr>
              <a:buSzPts val="1800"/>
              <a:buFont typeface="Roboto"/>
              <a:buNone/>
            </a:pPr>
            <a:r>
              <a:rPr b="0" i="0" lang="en-US" sz="1800" u="none" cap="none" strike="noStrike">
                <a:solidFill>
                  <a:srgbClr val="000000"/>
                </a:solidFill>
                <a:latin typeface="PT Sans Caption"/>
                <a:ea typeface="PT Sans Caption"/>
                <a:cs typeface="PT Sans Caption"/>
                <a:sym typeface="PT Sans Caption"/>
              </a:rPr>
              <a:t>screenshot.</a:t>
            </a:r>
            <a:endParaRPr b="0" i="0" sz="1800" u="none" cap="none" strike="noStrike">
              <a:solidFill>
                <a:srgbClr val="000000"/>
              </a:solidFill>
              <a:latin typeface="PT Sans Caption"/>
              <a:ea typeface="PT Sans Caption"/>
              <a:cs typeface="PT Sans Caption"/>
              <a:sym typeface="PT Sans Caption"/>
            </a:endParaRPr>
          </a:p>
        </p:txBody>
      </p:sp>
      <p:sp>
        <p:nvSpPr>
          <p:cNvPr id="1279" name="Google Shape;1279;p215"/>
          <p:cNvSpPr txBox="1"/>
          <p:nvPr>
            <p:ph type="title"/>
          </p:nvPr>
        </p:nvSpPr>
        <p:spPr>
          <a:xfrm>
            <a:off x="112700" y="126875"/>
            <a:ext cx="3503100" cy="12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Screenshot using Selenium</a:t>
            </a:r>
            <a:endParaRPr b="1" sz="3000">
              <a:latin typeface="PT Sans Caption"/>
              <a:ea typeface="PT Sans Caption"/>
              <a:cs typeface="PT Sans Caption"/>
              <a:sym typeface="PT Sans Caption"/>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216"/>
          <p:cNvSpPr txBox="1"/>
          <p:nvPr/>
        </p:nvSpPr>
        <p:spPr>
          <a:xfrm>
            <a:off x="3865025" y="430650"/>
            <a:ext cx="8193000" cy="6233700"/>
          </a:xfrm>
          <a:prstGeom prst="rect">
            <a:avLst/>
          </a:prstGeom>
          <a:noFill/>
          <a:ln>
            <a:noFill/>
          </a:ln>
        </p:spPr>
        <p:txBody>
          <a:bodyPr anchorCtr="0" anchor="ctr" bIns="91425" lIns="91425" spcFirstLastPara="1" rIns="91425" wrap="square" tIns="91425">
            <a:noAutofit/>
          </a:bodyPr>
          <a:lstStyle/>
          <a:p>
            <a:pPr indent="0" lvl="0" marL="1143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Our browser classes (Like ChromeDriver, FirefoxDriver ...) extends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RemoteWebdriver and RemoteWedriver implements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TakesScreenshot Interface along with Webdriver Interface.</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We can take screenshot of a webpage using getScreenshotAs method from the TakesScreenshot, but we cannot initialize TakesScreenshot as it is an interface.</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So to take screenshot of the page we have to cast our driver object to TakesScreenshot interface type:</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TakesScreenshot scrShot =(TakesScreenshot)webdriver;</a:t>
            </a:r>
            <a:endParaRPr b="1"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100"/>
              <a:buFont typeface="Arial"/>
              <a:buNone/>
            </a:pPr>
            <a:r>
              <a:rPr b="0" i="0" lang="en-US" sz="1800" u="none" cap="none" strike="noStrike">
                <a:solidFill>
                  <a:srgbClr val="FF0000"/>
                </a:solidFill>
                <a:latin typeface="PT Sans Caption"/>
                <a:ea typeface="PT Sans Caption"/>
                <a:cs typeface="PT Sans Caption"/>
                <a:sym typeface="PT Sans Caption"/>
              </a:rPr>
              <a:t>Note: casting is a process of converting 1 dataType/objectType to another</a:t>
            </a:r>
            <a:endParaRPr b="0" i="0" sz="1800" u="none" cap="none" strike="noStrike">
              <a:solidFill>
                <a:srgbClr val="FF0000"/>
              </a:solidFill>
              <a:latin typeface="PT Sans Caption"/>
              <a:ea typeface="PT Sans Caption"/>
              <a:cs typeface="PT Sans Caption"/>
              <a:sym typeface="PT Sans Caption"/>
            </a:endParaRPr>
          </a:p>
        </p:txBody>
      </p:sp>
      <p:sp>
        <p:nvSpPr>
          <p:cNvPr id="1285" name="Google Shape;1285;p216"/>
          <p:cNvSpPr txBox="1"/>
          <p:nvPr>
            <p:ph type="title"/>
          </p:nvPr>
        </p:nvSpPr>
        <p:spPr>
          <a:xfrm>
            <a:off x="112700" y="126875"/>
            <a:ext cx="3503100" cy="12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Screenshot using Selenium</a:t>
            </a:r>
            <a:endParaRPr b="1" sz="3000">
              <a:latin typeface="PT Sans Caption"/>
              <a:ea typeface="PT Sans Caption"/>
              <a:cs typeface="PT Sans Caption"/>
              <a:sym typeface="PT Sans Caption"/>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217"/>
          <p:cNvSpPr txBox="1"/>
          <p:nvPr/>
        </p:nvSpPr>
        <p:spPr>
          <a:xfrm>
            <a:off x="3865025" y="430650"/>
            <a:ext cx="8193000" cy="6233700"/>
          </a:xfrm>
          <a:prstGeom prst="rect">
            <a:avLst/>
          </a:prstGeom>
          <a:noFill/>
          <a:ln>
            <a:noFill/>
          </a:ln>
        </p:spPr>
        <p:txBody>
          <a:bodyPr anchorCtr="0" anchor="ctr" bIns="91425" lIns="91425" spcFirstLastPara="1" rIns="91425" wrap="square" tIns="91425">
            <a:noAutofit/>
          </a:bodyPr>
          <a:lstStyle/>
          <a:p>
            <a:pPr indent="0" lvl="0" marL="114300" marR="0" rtl="0" algn="l">
              <a:lnSpc>
                <a:spcPct val="115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Convert </a:t>
            </a:r>
            <a:r>
              <a:rPr lang="en-US" sz="1800">
                <a:latin typeface="PT Sans Caption"/>
                <a:ea typeface="PT Sans Caption"/>
                <a:cs typeface="PT Sans Caption"/>
                <a:sym typeface="PT Sans Caption"/>
              </a:rPr>
              <a:t>webdriver</a:t>
            </a:r>
            <a:r>
              <a:rPr b="0" i="0" lang="en-US" sz="1800" u="none" cap="none" strike="noStrike">
                <a:solidFill>
                  <a:srgbClr val="000000"/>
                </a:solidFill>
                <a:latin typeface="PT Sans Caption"/>
                <a:ea typeface="PT Sans Caption"/>
                <a:cs typeface="PT Sans Caption"/>
                <a:sym typeface="PT Sans Caption"/>
              </a:rPr>
              <a:t> object to TakesScreenshot</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100"/>
              <a:buFont typeface="Arial"/>
              <a:buNone/>
            </a:pPr>
            <a:r>
              <a:rPr b="1" i="0" lang="en-US" sz="1800" u="none" cap="none" strike="noStrike">
                <a:solidFill>
                  <a:srgbClr val="000000"/>
                </a:solidFill>
                <a:latin typeface="PT Sans Caption"/>
                <a:ea typeface="PT Sans Caption"/>
                <a:cs typeface="PT Sans Caption"/>
                <a:sym typeface="PT Sans Caption"/>
              </a:rPr>
              <a:t>TakesScreenshot scrShot =(TakesScreenshot)webdriver;</a:t>
            </a:r>
            <a:endParaRPr b="1"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Call getScreenshotAs method to create image file</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File SrcFile=scrShot.getScreenshotAs(OutputType.FILE);</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Copy file at destination</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FileUtils.copyFile(SrcFile, new File(DestFilepath/name and extension));</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
        <p:nvSpPr>
          <p:cNvPr id="1291" name="Google Shape;1291;p217"/>
          <p:cNvSpPr txBox="1"/>
          <p:nvPr>
            <p:ph type="title"/>
          </p:nvPr>
        </p:nvSpPr>
        <p:spPr>
          <a:xfrm>
            <a:off x="112700" y="126875"/>
            <a:ext cx="3503100" cy="12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Screenshot using Selenium</a:t>
            </a:r>
            <a:endParaRPr b="1" sz="3000">
              <a:latin typeface="PT Sans Caption"/>
              <a:ea typeface="PT Sans Caption"/>
              <a:cs typeface="PT Sans Caption"/>
              <a:sym typeface="PT Sans Caption"/>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pic>
        <p:nvPicPr>
          <p:cNvPr id="1296" name="Google Shape;1296;p218"/>
          <p:cNvPicPr preferRelativeResize="0"/>
          <p:nvPr/>
        </p:nvPicPr>
        <p:blipFill>
          <a:blip r:embed="rId3">
            <a:alphaModFix/>
          </a:blip>
          <a:stretch>
            <a:fillRect/>
          </a:stretch>
        </p:blipFill>
        <p:spPr>
          <a:xfrm>
            <a:off x="1354650" y="304800"/>
            <a:ext cx="9309218" cy="6553199"/>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219"/>
          <p:cNvSpPr txBox="1"/>
          <p:nvPr>
            <p:ph type="title"/>
          </p:nvPr>
        </p:nvSpPr>
        <p:spPr>
          <a:xfrm>
            <a:off x="94000" y="144425"/>
            <a:ext cx="3577800" cy="69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Advanced xPath</a:t>
            </a:r>
            <a:endParaRPr b="1" sz="3000">
              <a:latin typeface="PT Sans Caption"/>
              <a:ea typeface="PT Sans Caption"/>
              <a:cs typeface="PT Sans Caption"/>
              <a:sym typeface="PT Sans Caption"/>
            </a:endParaRPr>
          </a:p>
        </p:txBody>
      </p:sp>
      <p:sp>
        <p:nvSpPr>
          <p:cNvPr id="1302" name="Google Shape;1302;p219"/>
          <p:cNvSpPr txBox="1"/>
          <p:nvPr/>
        </p:nvSpPr>
        <p:spPr>
          <a:xfrm>
            <a:off x="3986800" y="842225"/>
            <a:ext cx="7413000" cy="4592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Sometimes multiple elements will have the same attribute values or no attributes defined in its html and in this case we need to work on creating unique xpath.</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To find an element which is not having an identity, We find the related elements of that element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and access that element using a relation between identified element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220"/>
          <p:cNvSpPr txBox="1"/>
          <p:nvPr/>
        </p:nvSpPr>
        <p:spPr>
          <a:xfrm>
            <a:off x="3936900" y="772350"/>
            <a:ext cx="7413000" cy="45921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PT Sans Caption"/>
              <a:buAutoNum type="arabicPeriod"/>
            </a:pPr>
            <a:r>
              <a:rPr b="0" i="0" lang="en-US" sz="1800" u="none" cap="none" strike="noStrike">
                <a:solidFill>
                  <a:srgbClr val="000000"/>
                </a:solidFill>
                <a:latin typeface="PT Sans Caption"/>
                <a:ea typeface="PT Sans Caption"/>
                <a:cs typeface="PT Sans Caption"/>
                <a:sym typeface="PT Sans Caption"/>
              </a:rPr>
              <a:t>If Parent is having unique identification</a:t>
            </a:r>
            <a:endParaRPr b="0" i="0" sz="1800" u="none" cap="none" strike="noStrike">
              <a:solidFill>
                <a:srgbClr val="000000"/>
              </a:solidFill>
              <a:latin typeface="PT Sans Caption"/>
              <a:ea typeface="PT Sans Caption"/>
              <a:cs typeface="PT Sans Caption"/>
              <a:sym typeface="PT Sans Caption"/>
            </a:endParaRPr>
          </a:p>
          <a:p>
            <a:pPr indent="457200" lvl="0" marL="457200" marR="0" rtl="0" algn="l">
              <a:lnSpc>
                <a:spcPct val="100000"/>
              </a:lnSpc>
              <a:spcBef>
                <a:spcPts val="0"/>
              </a:spcBef>
              <a:spcAft>
                <a:spcPts val="0"/>
              </a:spcAft>
              <a:buNone/>
            </a:pPr>
            <a:r>
              <a:rPr b="1" i="0" lang="en-US" sz="1800" u="none" cap="none" strike="noStrike">
                <a:solidFill>
                  <a:srgbClr val="000000"/>
                </a:solidFill>
                <a:latin typeface="PT Sans Caption"/>
                <a:ea typeface="PT Sans Caption"/>
                <a:cs typeface="PT Sans Caption"/>
                <a:sym typeface="PT Sans Caption"/>
              </a:rPr>
              <a:t>parentXpath/childTagName</a:t>
            </a:r>
            <a:endParaRPr b="1" i="0" sz="1800" u="none" cap="none" strike="noStrike">
              <a:solidFill>
                <a:srgbClr val="000000"/>
              </a:solidFill>
              <a:latin typeface="PT Sans Caption"/>
              <a:ea typeface="PT Sans Caption"/>
              <a:cs typeface="PT Sans Caption"/>
              <a:sym typeface="PT Sans Caption"/>
            </a:endParaRPr>
          </a:p>
          <a:p>
            <a:pPr indent="0" lvl="0" marL="1828800" marR="0" rtl="0" algn="l">
              <a:lnSpc>
                <a:spcPct val="100000"/>
              </a:lnSpc>
              <a:spcBef>
                <a:spcPts val="0"/>
              </a:spcBef>
              <a:spcAft>
                <a:spcPts val="0"/>
              </a:spcAft>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0000"/>
              </a:lnSpc>
              <a:spcBef>
                <a:spcPts val="0"/>
              </a:spcBef>
              <a:spcAft>
                <a:spcPts val="0"/>
              </a:spcAft>
              <a:buClr>
                <a:srgbClr val="000000"/>
              </a:buClr>
              <a:buSzPts val="1800"/>
              <a:buFont typeface="PT Sans Caption"/>
              <a:buAutoNum type="arabicPeriod"/>
            </a:pPr>
            <a:r>
              <a:rPr b="0" i="0" lang="en-US" sz="1800" u="none" cap="none" strike="noStrike">
                <a:solidFill>
                  <a:srgbClr val="000000"/>
                </a:solidFill>
                <a:latin typeface="PT Sans Caption"/>
                <a:ea typeface="PT Sans Caption"/>
                <a:cs typeface="PT Sans Caption"/>
                <a:sym typeface="PT Sans Caption"/>
              </a:rPr>
              <a:t>If immediate child is having unique identification</a:t>
            </a:r>
            <a:endParaRPr b="0" i="0" sz="1800" u="none" cap="none" strike="noStrike">
              <a:solidFill>
                <a:srgbClr val="000000"/>
              </a:solidFill>
              <a:latin typeface="PT Sans Caption"/>
              <a:ea typeface="PT Sans Caption"/>
              <a:cs typeface="PT Sans Caption"/>
              <a:sym typeface="PT Sans Caption"/>
            </a:endParaRPr>
          </a:p>
          <a:p>
            <a:pPr indent="457200" lvl="0" marL="457200" marR="0" rtl="0" algn="l">
              <a:lnSpc>
                <a:spcPct val="100000"/>
              </a:lnSpc>
              <a:spcBef>
                <a:spcPts val="0"/>
              </a:spcBef>
              <a:spcAft>
                <a:spcPts val="0"/>
              </a:spcAft>
              <a:buNone/>
            </a:pPr>
            <a:r>
              <a:rPr b="1" i="0" lang="en-US" sz="1800" u="none" cap="none" strike="noStrike">
                <a:solidFill>
                  <a:srgbClr val="000000"/>
                </a:solidFill>
                <a:latin typeface="PT Sans Caption"/>
                <a:ea typeface="PT Sans Caption"/>
                <a:cs typeface="PT Sans Caption"/>
                <a:sym typeface="PT Sans Caption"/>
              </a:rPr>
              <a:t>childXpath/..</a:t>
            </a:r>
            <a:endParaRPr b="1" i="0" sz="1800" u="none" cap="none" strike="noStrike">
              <a:solidFill>
                <a:srgbClr val="000000"/>
              </a:solidFill>
              <a:latin typeface="PT Sans Caption"/>
              <a:ea typeface="PT Sans Caption"/>
              <a:cs typeface="PT Sans Caption"/>
              <a:sym typeface="PT Sans Caption"/>
            </a:endParaRPr>
          </a:p>
          <a:p>
            <a:pPr indent="0" lvl="0" marL="1371600" marR="0" rtl="0" algn="l">
              <a:lnSpc>
                <a:spcPct val="100000"/>
              </a:lnSpc>
              <a:spcBef>
                <a:spcPts val="0"/>
              </a:spcBef>
              <a:spcAft>
                <a:spcPts val="0"/>
              </a:spcAft>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0000"/>
              </a:lnSpc>
              <a:spcBef>
                <a:spcPts val="0"/>
              </a:spcBef>
              <a:spcAft>
                <a:spcPts val="0"/>
              </a:spcAft>
              <a:buClr>
                <a:srgbClr val="000000"/>
              </a:buClr>
              <a:buSzPts val="1800"/>
              <a:buFont typeface="PT Sans Caption"/>
              <a:buAutoNum type="arabicPeriod"/>
            </a:pPr>
            <a:r>
              <a:rPr b="0" i="0" lang="en-US" sz="1800" u="none" cap="none" strike="noStrike">
                <a:solidFill>
                  <a:srgbClr val="000000"/>
                </a:solidFill>
                <a:latin typeface="PT Sans Caption"/>
                <a:ea typeface="PT Sans Caption"/>
                <a:cs typeface="PT Sans Caption"/>
                <a:sym typeface="PT Sans Caption"/>
              </a:rPr>
              <a:t>If the next element is having unique identification</a:t>
            </a:r>
            <a:endParaRPr sz="1800">
              <a:latin typeface="PT Sans Caption"/>
              <a:ea typeface="PT Sans Caption"/>
              <a:cs typeface="PT Sans Caption"/>
              <a:sym typeface="PT Sans Caption"/>
            </a:endParaRPr>
          </a:p>
          <a:p>
            <a:pPr indent="457200" lvl="0" marL="457200" marR="0" rtl="0" algn="l">
              <a:lnSpc>
                <a:spcPct val="100000"/>
              </a:lnSpc>
              <a:spcBef>
                <a:spcPts val="0"/>
              </a:spcBef>
              <a:spcAft>
                <a:spcPts val="0"/>
              </a:spcAft>
              <a:buNone/>
            </a:pPr>
            <a:r>
              <a:rPr b="1" i="0" lang="en-US" sz="1800" u="none" cap="none" strike="noStrike">
                <a:solidFill>
                  <a:srgbClr val="000000"/>
                </a:solidFill>
                <a:latin typeface="PT Sans Caption"/>
                <a:ea typeface="PT Sans Caption"/>
                <a:cs typeface="PT Sans Caption"/>
                <a:sym typeface="PT Sans Caption"/>
              </a:rPr>
              <a:t>nextElementXpath/preceding-sibling::tagName</a:t>
            </a:r>
            <a:endParaRPr b="1" i="0" sz="1800" u="none" cap="none" strike="noStrike">
              <a:solidFill>
                <a:srgbClr val="000000"/>
              </a:solidFill>
              <a:latin typeface="PT Sans Caption"/>
              <a:ea typeface="PT Sans Caption"/>
              <a:cs typeface="PT Sans Caption"/>
              <a:sym typeface="PT Sans Caption"/>
            </a:endParaRPr>
          </a:p>
          <a:p>
            <a:pPr indent="0" lvl="0" marL="1371600" marR="0" rtl="0" algn="l">
              <a:lnSpc>
                <a:spcPct val="100000"/>
              </a:lnSpc>
              <a:spcBef>
                <a:spcPts val="0"/>
              </a:spcBef>
              <a:spcAft>
                <a:spcPts val="0"/>
              </a:spcAft>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0000"/>
              </a:lnSpc>
              <a:spcBef>
                <a:spcPts val="0"/>
              </a:spcBef>
              <a:spcAft>
                <a:spcPts val="0"/>
              </a:spcAft>
              <a:buClr>
                <a:srgbClr val="000000"/>
              </a:buClr>
              <a:buSzPts val="1800"/>
              <a:buFont typeface="PT Sans Caption"/>
              <a:buAutoNum type="arabicPeriod"/>
            </a:pPr>
            <a:r>
              <a:rPr b="0" i="0" lang="en-US" sz="1800" u="none" cap="none" strike="noStrike">
                <a:solidFill>
                  <a:srgbClr val="000000"/>
                </a:solidFill>
                <a:latin typeface="PT Sans Caption"/>
                <a:ea typeface="PT Sans Caption"/>
                <a:cs typeface="PT Sans Caption"/>
                <a:sym typeface="PT Sans Caption"/>
              </a:rPr>
              <a:t>If the previous element is having unique identification</a:t>
            </a:r>
            <a:endParaRPr b="0" i="0" sz="1800" u="none" cap="none" strike="noStrike">
              <a:solidFill>
                <a:srgbClr val="000000"/>
              </a:solidFill>
              <a:latin typeface="PT Sans Caption"/>
              <a:ea typeface="PT Sans Caption"/>
              <a:cs typeface="PT Sans Caption"/>
              <a:sym typeface="PT Sans Caption"/>
            </a:endParaRPr>
          </a:p>
          <a:p>
            <a:pPr indent="457200" lvl="0" marL="457200" marR="0" rtl="0" algn="l">
              <a:lnSpc>
                <a:spcPct val="100000"/>
              </a:lnSpc>
              <a:spcBef>
                <a:spcPts val="0"/>
              </a:spcBef>
              <a:spcAft>
                <a:spcPts val="0"/>
              </a:spcAft>
              <a:buNone/>
            </a:pPr>
            <a:r>
              <a:rPr b="1" i="0" lang="en-US" sz="1800" u="none" cap="none" strike="noStrike">
                <a:solidFill>
                  <a:srgbClr val="000000"/>
                </a:solidFill>
                <a:latin typeface="PT Sans Caption"/>
                <a:ea typeface="PT Sans Caption"/>
                <a:cs typeface="PT Sans Caption"/>
                <a:sym typeface="PT Sans Caption"/>
              </a:rPr>
              <a:t>previousElementXpath/following-sibling::tagName</a:t>
            </a:r>
            <a:endParaRPr b="1" i="0" sz="1800" u="none" cap="none" strike="noStrike">
              <a:solidFill>
                <a:srgbClr val="000000"/>
              </a:solidFill>
              <a:latin typeface="PT Sans Caption"/>
              <a:ea typeface="PT Sans Caption"/>
              <a:cs typeface="PT Sans Caption"/>
              <a:sym typeface="PT Sans Caption"/>
            </a:endParaRPr>
          </a:p>
          <a:p>
            <a:pPr indent="45720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
        <p:nvSpPr>
          <p:cNvPr id="1308" name="Google Shape;1308;p220"/>
          <p:cNvSpPr txBox="1"/>
          <p:nvPr>
            <p:ph type="title"/>
          </p:nvPr>
        </p:nvSpPr>
        <p:spPr>
          <a:xfrm>
            <a:off x="94000" y="144425"/>
            <a:ext cx="3577800" cy="69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Advanced xPath</a:t>
            </a:r>
            <a:endParaRPr b="1" sz="3000">
              <a:latin typeface="PT Sans Caption"/>
              <a:ea typeface="PT Sans Caption"/>
              <a:cs typeface="PT Sans Caption"/>
              <a:sym typeface="PT Sans Caption"/>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221"/>
          <p:cNvSpPr txBox="1"/>
          <p:nvPr/>
        </p:nvSpPr>
        <p:spPr>
          <a:xfrm>
            <a:off x="3953075" y="499125"/>
            <a:ext cx="8055900" cy="58197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1000"/>
              </a:spcBef>
              <a:spcAft>
                <a:spcPts val="0"/>
              </a:spcAft>
              <a:buNone/>
            </a:pPr>
            <a:r>
              <a:rPr b="1" lang="en-US" sz="800">
                <a:latin typeface="PT Sans Caption"/>
                <a:ea typeface="PT Sans Caption"/>
                <a:cs typeface="PT Sans Caption"/>
                <a:sym typeface="PT Sans Caption"/>
              </a:rPr>
              <a:t>              </a:t>
            </a:r>
            <a:r>
              <a:rPr b="1" lang="en-US" sz="1800">
                <a:latin typeface="PT Sans Caption"/>
                <a:ea typeface="PT Sans Caption"/>
                <a:cs typeface="PT Sans Caption"/>
                <a:sym typeface="PT Sans Caption"/>
              </a:rPr>
              <a:t> </a:t>
            </a:r>
            <a:endParaRPr b="1" sz="1800">
              <a:latin typeface="PT Sans Caption"/>
              <a:ea typeface="PT Sans Caption"/>
              <a:cs typeface="PT Sans Caption"/>
              <a:sym typeface="PT Sans Caption"/>
            </a:endParaRPr>
          </a:p>
          <a:p>
            <a:pPr indent="0" lvl="0" marL="0" marR="0" rtl="0" algn="l">
              <a:lnSpc>
                <a:spcPct val="90000"/>
              </a:lnSpc>
              <a:spcBef>
                <a:spcPts val="0"/>
              </a:spcBef>
              <a:spcAft>
                <a:spcPts val="0"/>
              </a:spcAft>
              <a:buNone/>
            </a:pPr>
            <a:r>
              <a:rPr b="1" lang="en-US" sz="1800">
                <a:latin typeface="PT Sans Caption"/>
                <a:ea typeface="PT Sans Caption"/>
                <a:cs typeface="PT Sans Caption"/>
                <a:sym typeface="PT Sans Caption"/>
              </a:rPr>
              <a:t>TC 1: HRMS Login</a:t>
            </a:r>
            <a:endParaRPr b="1" sz="1800">
              <a:latin typeface="PT Sans Caption"/>
              <a:ea typeface="PT Sans Caption"/>
              <a:cs typeface="PT Sans Caption"/>
              <a:sym typeface="PT Sans Caption"/>
            </a:endParaRPr>
          </a:p>
          <a:p>
            <a:pPr indent="0" lvl="0" marL="0" marR="0" rtl="0" algn="l">
              <a:lnSpc>
                <a:spcPct val="90000"/>
              </a:lnSpc>
              <a:spcBef>
                <a:spcPts val="0"/>
              </a:spcBef>
              <a:spcAft>
                <a:spcPts val="0"/>
              </a:spcAft>
              <a:buNone/>
            </a:pPr>
            <a:r>
              <a:t/>
            </a:r>
            <a:endParaRPr b="1" sz="1800">
              <a:latin typeface="PT Sans Caption"/>
              <a:ea typeface="PT Sans Caption"/>
              <a:cs typeface="PT Sans Caption"/>
              <a:sym typeface="PT Sans Caption"/>
            </a:endParaRPr>
          </a:p>
          <a:p>
            <a:pPr indent="-342900" lvl="0" marL="457200" rtl="0" algn="l">
              <a:lnSpc>
                <a:spcPct val="9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Navigate to “</a:t>
            </a:r>
            <a:r>
              <a:rPr lang="en-US" sz="1800">
                <a:latin typeface="PT Sans Caption"/>
                <a:ea typeface="PT Sans Caption"/>
                <a:cs typeface="PT Sans Caption"/>
                <a:sym typeface="PT Sans Caption"/>
              </a:rPr>
              <a:t>http://166.62.36.207/humanresources/symfony/web/index.php/auth</a:t>
            </a:r>
            <a:r>
              <a:rPr lang="en-US" sz="1800">
                <a:latin typeface="PT Sans Caption"/>
                <a:ea typeface="PT Sans Caption"/>
                <a:cs typeface="PT Sans Caption"/>
                <a:sym typeface="PT Sans Caption"/>
              </a:rPr>
              <a:t>”</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Login to the application by writing xpath based on “parent and child relation”</a:t>
            </a:r>
            <a:endParaRPr sz="1800">
              <a:latin typeface="PT Sans Caption"/>
              <a:ea typeface="PT Sans Caption"/>
              <a:cs typeface="PT Sans Caption"/>
              <a:sym typeface="PT Sans Caption"/>
            </a:endParaRPr>
          </a:p>
          <a:p>
            <a:pPr indent="0" lvl="0" marL="0" rtl="0" algn="l">
              <a:lnSpc>
                <a:spcPct val="90000"/>
              </a:lnSpc>
              <a:spcBef>
                <a:spcPts val="1000"/>
              </a:spcBef>
              <a:spcAft>
                <a:spcPts val="0"/>
              </a:spcAft>
              <a:buNone/>
            </a:pPr>
            <a:r>
              <a:t/>
            </a:r>
            <a:endParaRPr sz="1800">
              <a:latin typeface="PT Sans Caption"/>
              <a:ea typeface="PT Sans Caption"/>
              <a:cs typeface="PT Sans Caption"/>
              <a:sym typeface="PT Sans Caption"/>
            </a:endParaRPr>
          </a:p>
          <a:p>
            <a:pPr indent="0" lvl="0" marL="0" rtl="0" algn="l">
              <a:lnSpc>
                <a:spcPct val="90000"/>
              </a:lnSpc>
              <a:spcBef>
                <a:spcPts val="0"/>
              </a:spcBef>
              <a:spcAft>
                <a:spcPts val="0"/>
              </a:spcAft>
              <a:buNone/>
            </a:pPr>
            <a:r>
              <a:rPr b="1" lang="en-US" sz="1800">
                <a:latin typeface="PT Sans Caption"/>
                <a:ea typeface="PT Sans Caption"/>
                <a:cs typeface="PT Sans Caption"/>
                <a:sym typeface="PT Sans Caption"/>
              </a:rPr>
              <a:t>TC 2: </a:t>
            </a:r>
            <a:r>
              <a:rPr b="1" lang="en-US" sz="1800">
                <a:latin typeface="PT Sans Caption"/>
                <a:ea typeface="PT Sans Caption"/>
                <a:cs typeface="PT Sans Caption"/>
                <a:sym typeface="PT Sans Caption"/>
              </a:rPr>
              <a:t>HRMS</a:t>
            </a:r>
            <a:r>
              <a:rPr b="1" lang="en-US" sz="1800">
                <a:latin typeface="PT Sans Caption"/>
                <a:ea typeface="PT Sans Caption"/>
                <a:cs typeface="PT Sans Caption"/>
                <a:sym typeface="PT Sans Caption"/>
              </a:rPr>
              <a:t> Login</a:t>
            </a:r>
            <a:endParaRPr b="1" sz="1800">
              <a:latin typeface="PT Sans Caption"/>
              <a:ea typeface="PT Sans Caption"/>
              <a:cs typeface="PT Sans Caption"/>
              <a:sym typeface="PT Sans Caption"/>
            </a:endParaRPr>
          </a:p>
          <a:p>
            <a:pPr indent="0" lvl="0" marL="0" rtl="0" algn="l">
              <a:lnSpc>
                <a:spcPct val="90000"/>
              </a:lnSpc>
              <a:spcBef>
                <a:spcPts val="0"/>
              </a:spcBef>
              <a:spcAft>
                <a:spcPts val="0"/>
              </a:spcAft>
              <a:buNone/>
            </a:pPr>
            <a:r>
              <a:t/>
            </a:r>
            <a:endParaRPr b="1" sz="1800">
              <a:latin typeface="PT Sans Caption"/>
              <a:ea typeface="PT Sans Caption"/>
              <a:cs typeface="PT Sans Caption"/>
              <a:sym typeface="PT Sans Caption"/>
            </a:endParaRPr>
          </a:p>
          <a:p>
            <a:pPr indent="-342900" lvl="0" marL="457200" rtl="0" algn="l">
              <a:lnSpc>
                <a:spcPct val="9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Navigate to “</a:t>
            </a:r>
            <a:r>
              <a:rPr lang="en-US" sz="1800">
                <a:latin typeface="PT Sans Caption"/>
                <a:ea typeface="PT Sans Caption"/>
                <a:cs typeface="PT Sans Caption"/>
                <a:sym typeface="PT Sans Caption"/>
              </a:rPr>
              <a:t>http://166.62.36.207/humanresources/symfony/web/index.php/auth</a:t>
            </a:r>
            <a:r>
              <a:rPr lang="en-US" sz="1800">
                <a:latin typeface="PT Sans Caption"/>
                <a:ea typeface="PT Sans Caption"/>
                <a:cs typeface="PT Sans Caption"/>
                <a:sym typeface="PT Sans Caption"/>
              </a:rPr>
              <a:t>”</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Login to the application by writing xpath based on “following and preceding siblings”</a:t>
            </a:r>
            <a:endParaRPr sz="1800">
              <a:latin typeface="PT Sans Caption"/>
              <a:ea typeface="PT Sans Caption"/>
              <a:cs typeface="PT Sans Caption"/>
              <a:sym typeface="PT Sans Caption"/>
            </a:endParaRPr>
          </a:p>
        </p:txBody>
      </p:sp>
      <p:sp>
        <p:nvSpPr>
          <p:cNvPr id="1314" name="Google Shape;1314;p221"/>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Test Case</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222"/>
          <p:cNvSpPr txBox="1"/>
          <p:nvPr>
            <p:ph type="title"/>
          </p:nvPr>
        </p:nvSpPr>
        <p:spPr>
          <a:xfrm>
            <a:off x="0" y="154900"/>
            <a:ext cx="3672600" cy="784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US" sz="3000">
                <a:latin typeface="PT Sans Caption"/>
                <a:ea typeface="PT Sans Caption"/>
                <a:cs typeface="PT Sans Caption"/>
                <a:sym typeface="PT Sans Caption"/>
              </a:rPr>
              <a:t>JavascriptExecutor</a:t>
            </a:r>
            <a:endParaRPr b="1" sz="3000">
              <a:latin typeface="PT Sans Caption"/>
              <a:ea typeface="PT Sans Caption"/>
              <a:cs typeface="PT Sans Caption"/>
              <a:sym typeface="PT Sans Caption"/>
            </a:endParaRPr>
          </a:p>
        </p:txBody>
      </p:sp>
      <p:sp>
        <p:nvSpPr>
          <p:cNvPr id="1320" name="Google Shape;1320;p222"/>
          <p:cNvSpPr txBox="1"/>
          <p:nvPr/>
        </p:nvSpPr>
        <p:spPr>
          <a:xfrm>
            <a:off x="3865025" y="430650"/>
            <a:ext cx="8193000" cy="6233700"/>
          </a:xfrm>
          <a:prstGeom prst="rect">
            <a:avLst/>
          </a:prstGeom>
          <a:noFill/>
          <a:ln>
            <a:noFill/>
          </a:ln>
        </p:spPr>
        <p:txBody>
          <a:bodyPr anchorCtr="0" anchor="ctr" bIns="91425" lIns="91425" spcFirstLastPara="1" rIns="91425" wrap="square" tIns="91425">
            <a:noAutofit/>
          </a:bodyPr>
          <a:lstStyle/>
          <a:p>
            <a:pPr indent="0" lvl="0" marL="1143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JavaScriptExecutor is something which present in every selenium tool and in all the languages we can execute it on the browser.</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chemeClr val="lt2"/>
              </a:buClr>
              <a:buSzPts val="1800"/>
              <a:buFont typeface="Roboto"/>
              <a:buNone/>
            </a:pPr>
            <a:r>
              <a:rPr b="0" i="0" lang="en-US" sz="1800" u="none" cap="none" strike="noStrike">
                <a:solidFill>
                  <a:srgbClr val="000000"/>
                </a:solidFill>
                <a:latin typeface="PT Sans Caption"/>
                <a:ea typeface="PT Sans Caption"/>
                <a:cs typeface="PT Sans Caption"/>
                <a:sym typeface="PT Sans Caption"/>
              </a:rPr>
              <a:t>JavaScriptExecutor allows you to run pure Javascript code irrespective of the Selenium language binding(Java, C#, Python etc.) you are using.</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JavaScriptExecutor is an interface which provides the mechanism to execute Javascript through selenium driver.</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We should go for JavaScriptExecutor </a:t>
            </a:r>
            <a:r>
              <a:rPr b="1" i="0" lang="en-US" sz="1800" u="none" cap="none" strike="noStrike">
                <a:solidFill>
                  <a:srgbClr val="000000"/>
                </a:solidFill>
                <a:latin typeface="PT Sans Caption"/>
                <a:ea typeface="PT Sans Caption"/>
                <a:cs typeface="PT Sans Caption"/>
                <a:sym typeface="PT Sans Caption"/>
              </a:rPr>
              <a:t>only</a:t>
            </a:r>
            <a:r>
              <a:rPr b="0" i="0" lang="en-US" sz="1800" u="none" cap="none" strike="noStrike">
                <a:solidFill>
                  <a:srgbClr val="000000"/>
                </a:solidFill>
                <a:latin typeface="PT Sans Caption"/>
                <a:ea typeface="PT Sans Caption"/>
                <a:cs typeface="PT Sans Caption"/>
                <a:sym typeface="PT Sans Caption"/>
              </a:rPr>
              <a:t> when we are not able to perform a particular task with our selenium like sometimes we may not be able click a element</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223"/>
          <p:cNvSpPr txBox="1"/>
          <p:nvPr>
            <p:ph type="title"/>
          </p:nvPr>
        </p:nvSpPr>
        <p:spPr>
          <a:xfrm>
            <a:off x="0" y="154900"/>
            <a:ext cx="3672600" cy="784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US" sz="3000">
                <a:latin typeface="PT Sans Caption"/>
                <a:ea typeface="PT Sans Caption"/>
                <a:cs typeface="PT Sans Caption"/>
                <a:sym typeface="PT Sans Caption"/>
              </a:rPr>
              <a:t>JavascriptExecutor</a:t>
            </a:r>
            <a:endParaRPr b="1" sz="3000">
              <a:latin typeface="PT Sans Caption"/>
              <a:ea typeface="PT Sans Caption"/>
              <a:cs typeface="PT Sans Caption"/>
              <a:sym typeface="PT Sans Caption"/>
            </a:endParaRPr>
          </a:p>
        </p:txBody>
      </p:sp>
      <p:sp>
        <p:nvSpPr>
          <p:cNvPr id="1326" name="Google Shape;1326;p223"/>
          <p:cNvSpPr txBox="1"/>
          <p:nvPr/>
        </p:nvSpPr>
        <p:spPr>
          <a:xfrm>
            <a:off x="4216400" y="355600"/>
            <a:ext cx="7078200" cy="5512500"/>
          </a:xfrm>
          <a:prstGeom prst="rect">
            <a:avLst/>
          </a:prstGeom>
          <a:noFill/>
          <a:ln>
            <a:noFill/>
          </a:ln>
        </p:spPr>
        <p:txBody>
          <a:bodyPr anchorCtr="0" anchor="ctr" bIns="91425" lIns="91425" spcFirstLastPara="1" rIns="91425" wrap="square" tIns="91425">
            <a:noAutofit/>
          </a:bodyPr>
          <a:lstStyle/>
          <a:p>
            <a:pPr indent="0" lvl="0" marL="114300" marR="0" rtl="0" algn="l">
              <a:lnSpc>
                <a:spcPct val="115000"/>
              </a:lnSpc>
              <a:spcBef>
                <a:spcPts val="0"/>
              </a:spcBef>
              <a:spcAft>
                <a:spcPts val="0"/>
              </a:spcAft>
              <a:buClr>
                <a:srgbClr val="000000"/>
              </a:buClr>
              <a:buSzPts val="1800"/>
              <a:buFont typeface="Arial"/>
              <a:buNone/>
            </a:pPr>
            <a:r>
              <a:rPr lang="en-US" sz="1800">
                <a:latin typeface="PT Sans Caption"/>
                <a:ea typeface="PT Sans Caption"/>
                <a:cs typeface="PT Sans Caption"/>
                <a:sym typeface="PT Sans Caption"/>
              </a:rPr>
              <a:t>Using JavaScriptExecutor we can perform:</a:t>
            </a:r>
            <a:endParaRPr sz="1800">
              <a:latin typeface="PT Sans Caption"/>
              <a:ea typeface="PT Sans Caption"/>
              <a:cs typeface="PT Sans Caption"/>
              <a:sym typeface="PT Sans Caption"/>
            </a:endParaRPr>
          </a:p>
          <a:p>
            <a:pPr indent="-342900" lvl="0" marL="457200" marR="0" rtl="0" algn="l">
              <a:lnSpc>
                <a:spcPct val="115000"/>
              </a:lnSpc>
              <a:spcBef>
                <a:spcPts val="0"/>
              </a:spcBef>
              <a:spcAft>
                <a:spcPts val="0"/>
              </a:spcAft>
              <a:buSzPts val="1800"/>
              <a:buFont typeface="PT Sans Caption"/>
              <a:buChar char="●"/>
            </a:pPr>
            <a:r>
              <a:rPr lang="en-US" sz="1800">
                <a:latin typeface="PT Sans Caption"/>
                <a:ea typeface="PT Sans Caption"/>
                <a:cs typeface="PT Sans Caption"/>
                <a:sym typeface="PT Sans Caption"/>
              </a:rPr>
              <a:t>Click on some elements</a:t>
            </a:r>
            <a:endParaRPr sz="1800">
              <a:latin typeface="PT Sans Caption"/>
              <a:ea typeface="PT Sans Caption"/>
              <a:cs typeface="PT Sans Caption"/>
              <a:sym typeface="PT Sans Caption"/>
            </a:endParaRPr>
          </a:p>
          <a:p>
            <a:pPr indent="-342900" lvl="0" marL="457200" marR="0" rtl="0" algn="l">
              <a:lnSpc>
                <a:spcPct val="115000"/>
              </a:lnSpc>
              <a:spcBef>
                <a:spcPts val="0"/>
              </a:spcBef>
              <a:spcAft>
                <a:spcPts val="0"/>
              </a:spcAft>
              <a:buSzPts val="1800"/>
              <a:buFont typeface="PT Sans Caption"/>
              <a:buChar char="●"/>
            </a:pPr>
            <a:r>
              <a:rPr lang="en-US" sz="1800">
                <a:latin typeface="PT Sans Caption"/>
                <a:ea typeface="PT Sans Caption"/>
                <a:cs typeface="PT Sans Caption"/>
                <a:sym typeface="PT Sans Caption"/>
              </a:rPr>
              <a:t>Scroll page</a:t>
            </a:r>
            <a:endParaRPr sz="1800">
              <a:latin typeface="PT Sans Caption"/>
              <a:ea typeface="PT Sans Caption"/>
              <a:cs typeface="PT Sans Caption"/>
              <a:sym typeface="PT Sans Caption"/>
            </a:endParaRPr>
          </a:p>
          <a:p>
            <a:pPr indent="-342900" lvl="0" marL="457200" marR="0" rtl="0" algn="l">
              <a:lnSpc>
                <a:spcPct val="115000"/>
              </a:lnSpc>
              <a:spcBef>
                <a:spcPts val="0"/>
              </a:spcBef>
              <a:spcAft>
                <a:spcPts val="0"/>
              </a:spcAft>
              <a:buSzPts val="1800"/>
              <a:buFont typeface="PT Sans Caption"/>
              <a:buChar char="●"/>
            </a:pPr>
            <a:r>
              <a:rPr lang="en-US" sz="1800">
                <a:latin typeface="PT Sans Caption"/>
                <a:ea typeface="PT Sans Caption"/>
                <a:cs typeface="PT Sans Caption"/>
                <a:sym typeface="PT Sans Caption"/>
              </a:rPr>
              <a:t>Refresh page</a:t>
            </a:r>
            <a:endParaRPr sz="1800">
              <a:latin typeface="PT Sans Caption"/>
              <a:ea typeface="PT Sans Caption"/>
              <a:cs typeface="PT Sans Caption"/>
              <a:sym typeface="PT Sans Caption"/>
            </a:endParaRPr>
          </a:p>
          <a:p>
            <a:pPr indent="-342900" lvl="0" marL="457200" marR="0" rtl="0" algn="l">
              <a:lnSpc>
                <a:spcPct val="115000"/>
              </a:lnSpc>
              <a:spcBef>
                <a:spcPts val="0"/>
              </a:spcBef>
              <a:spcAft>
                <a:spcPts val="0"/>
              </a:spcAft>
              <a:buSzPts val="1800"/>
              <a:buFont typeface="PT Sans Caption"/>
              <a:buChar char="●"/>
            </a:pPr>
            <a:r>
              <a:rPr lang="en-US" sz="1800">
                <a:latin typeface="PT Sans Caption"/>
                <a:ea typeface="PT Sans Caption"/>
                <a:cs typeface="PT Sans Caption"/>
                <a:sym typeface="PT Sans Caption"/>
              </a:rPr>
              <a:t>Highlight an element</a:t>
            </a:r>
            <a:endParaRPr sz="1800">
              <a:latin typeface="PT Sans Caption"/>
              <a:ea typeface="PT Sans Caption"/>
              <a:cs typeface="PT Sans Caption"/>
              <a:sym typeface="PT Sans Caption"/>
            </a:endParaRPr>
          </a:p>
          <a:p>
            <a:pPr indent="0" lvl="0" marL="0" marR="0" rtl="0" algn="l">
              <a:lnSpc>
                <a:spcPct val="115000"/>
              </a:lnSpc>
              <a:spcBef>
                <a:spcPts val="0"/>
              </a:spcBef>
              <a:spcAft>
                <a:spcPts val="0"/>
              </a:spcAft>
              <a:buNone/>
            </a:pPr>
            <a:r>
              <a:t/>
            </a:r>
            <a:endParaRPr sz="1800">
              <a:latin typeface="PT Sans Caption"/>
              <a:ea typeface="PT Sans Caption"/>
              <a:cs typeface="PT Sans Caption"/>
              <a:sym typeface="PT Sans Caption"/>
            </a:endParaRPr>
          </a:p>
          <a:p>
            <a:pPr indent="0" lvl="0" marL="114300" rtl="0" algn="l">
              <a:lnSpc>
                <a:spcPct val="115000"/>
              </a:lnSpc>
              <a:spcBef>
                <a:spcPts val="0"/>
              </a:spcBef>
              <a:spcAft>
                <a:spcPts val="0"/>
              </a:spcAft>
              <a:buClr>
                <a:srgbClr val="000000"/>
              </a:buClr>
              <a:buSzPts val="1800"/>
              <a:buFont typeface="Arial"/>
              <a:buNone/>
            </a:pPr>
            <a:r>
              <a:rPr lang="en-US" sz="1800">
                <a:latin typeface="PT Sans Caption"/>
                <a:ea typeface="PT Sans Caption"/>
                <a:cs typeface="PT Sans Caption"/>
                <a:sym typeface="PT Sans Caption"/>
              </a:rPr>
              <a:t>JavaScriptExecutor provides “</a:t>
            </a:r>
            <a:r>
              <a:rPr b="1" lang="en-US" sz="1800">
                <a:latin typeface="PT Sans Caption"/>
                <a:ea typeface="PT Sans Caption"/>
                <a:cs typeface="PT Sans Caption"/>
                <a:sym typeface="PT Sans Caption"/>
              </a:rPr>
              <a:t>execute script</a:t>
            </a:r>
            <a:r>
              <a:rPr lang="en-US" sz="1800">
                <a:latin typeface="PT Sans Caption"/>
                <a:ea typeface="PT Sans Caption"/>
                <a:cs typeface="PT Sans Caption"/>
                <a:sym typeface="PT Sans Caption"/>
              </a:rPr>
              <a:t>” &amp; "</a:t>
            </a:r>
            <a:r>
              <a:rPr b="1" lang="en-US" sz="1800">
                <a:latin typeface="PT Sans Caption"/>
                <a:ea typeface="PT Sans Caption"/>
                <a:cs typeface="PT Sans Caption"/>
                <a:sym typeface="PT Sans Caption"/>
              </a:rPr>
              <a:t>executeAsyncScript</a:t>
            </a:r>
            <a:r>
              <a:rPr lang="en-US" sz="1800">
                <a:latin typeface="PT Sans Caption"/>
                <a:ea typeface="PT Sans Caption"/>
                <a:cs typeface="PT Sans Caption"/>
                <a:sym typeface="PT Sans Caption"/>
              </a:rPr>
              <a:t>" methods, to run JavaScript in the context of the currently selected frame or window. </a:t>
            </a:r>
            <a:endParaRPr sz="1800">
              <a:latin typeface="PT Sans Caption"/>
              <a:ea typeface="PT Sans Caption"/>
              <a:cs typeface="PT Sans Caption"/>
              <a:sym typeface="PT Sans Capti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71"/>
          <p:cNvSpPr txBox="1"/>
          <p:nvPr>
            <p:ph type="title"/>
          </p:nvPr>
        </p:nvSpPr>
        <p:spPr>
          <a:xfrm>
            <a:off x="131000" y="21800"/>
            <a:ext cx="11768700" cy="80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US" sz="3000">
                <a:latin typeface="PT Sans Caption"/>
                <a:ea typeface="PT Sans Caption"/>
                <a:cs typeface="PT Sans Caption"/>
                <a:sym typeface="PT Sans Caption"/>
              </a:rPr>
              <a:t>Firefox Demo</a:t>
            </a:r>
            <a:endParaRPr b="1" sz="3000">
              <a:latin typeface="PT Sans Caption"/>
              <a:ea typeface="PT Sans Caption"/>
              <a:cs typeface="PT Sans Caption"/>
              <a:sym typeface="PT Sans Caption"/>
            </a:endParaRPr>
          </a:p>
        </p:txBody>
      </p:sp>
      <p:pic>
        <p:nvPicPr>
          <p:cNvPr id="382" name="Google Shape;382;p71"/>
          <p:cNvPicPr preferRelativeResize="0"/>
          <p:nvPr/>
        </p:nvPicPr>
        <p:blipFill rotWithShape="1">
          <a:blip r:embed="rId3">
            <a:alphaModFix/>
          </a:blip>
          <a:srcRect b="0" l="0" r="0" t="0"/>
          <a:stretch/>
        </p:blipFill>
        <p:spPr>
          <a:xfrm>
            <a:off x="411375" y="705100"/>
            <a:ext cx="11207948" cy="6057501"/>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224"/>
          <p:cNvSpPr txBox="1"/>
          <p:nvPr>
            <p:ph type="title"/>
          </p:nvPr>
        </p:nvSpPr>
        <p:spPr>
          <a:xfrm>
            <a:off x="84675" y="102775"/>
            <a:ext cx="3596700" cy="1230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What is Javascript?</a:t>
            </a:r>
            <a:endParaRPr b="1" sz="3000">
              <a:latin typeface="PT Sans Caption"/>
              <a:ea typeface="PT Sans Caption"/>
              <a:cs typeface="PT Sans Caption"/>
              <a:sym typeface="PT Sans Caption"/>
            </a:endParaRPr>
          </a:p>
        </p:txBody>
      </p:sp>
      <p:sp>
        <p:nvSpPr>
          <p:cNvPr id="1332" name="Google Shape;1332;p224"/>
          <p:cNvSpPr txBox="1"/>
          <p:nvPr/>
        </p:nvSpPr>
        <p:spPr>
          <a:xfrm>
            <a:off x="3865025" y="430650"/>
            <a:ext cx="8193000" cy="6233700"/>
          </a:xfrm>
          <a:prstGeom prst="rect">
            <a:avLst/>
          </a:prstGeom>
          <a:noFill/>
          <a:ln>
            <a:noFill/>
          </a:ln>
        </p:spPr>
        <p:txBody>
          <a:bodyPr anchorCtr="0" anchor="ctr" bIns="91425" lIns="91425" spcFirstLastPara="1" rIns="91425" wrap="square" tIns="91425">
            <a:noAutofit/>
          </a:bodyPr>
          <a:lstStyle/>
          <a:p>
            <a:pPr indent="0" lvl="0" marL="114300" marR="0" rtl="0" algn="l">
              <a:lnSpc>
                <a:spcPct val="115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A Javascript is a small chunks of program that makes a website interactive. For example, a javascript could create a pop-up alert box , or provide a dynamic drop down menu.</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JavaScript code can listen to event on the web page like reacting to a click on a button, reacting to when check a </a:t>
            </a:r>
            <a:r>
              <a:rPr lang="en-US" sz="1800">
                <a:latin typeface="PT Sans Caption"/>
                <a:ea typeface="PT Sans Caption"/>
                <a:cs typeface="PT Sans Caption"/>
                <a:sym typeface="PT Sans Caption"/>
              </a:rPr>
              <a:t>checkbox</a:t>
            </a:r>
            <a:r>
              <a:rPr b="0" i="0" lang="en-US" sz="1800" u="none" cap="none" strike="noStrike">
                <a:solidFill>
                  <a:srgbClr val="000000"/>
                </a:solidFill>
                <a:latin typeface="PT Sans Caption"/>
                <a:ea typeface="PT Sans Caption"/>
                <a:cs typeface="PT Sans Caption"/>
                <a:sym typeface="PT Sans Caption"/>
              </a:rPr>
              <a:t>, or when we enter any value in to the text bar.</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Javascript can change the content of the html page dynamically, it can also change the attributes of a web element like change the a button from disabled state to enabled state.</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225"/>
          <p:cNvSpPr txBox="1"/>
          <p:nvPr>
            <p:ph type="title"/>
          </p:nvPr>
        </p:nvSpPr>
        <p:spPr>
          <a:xfrm>
            <a:off x="59250" y="98825"/>
            <a:ext cx="3672600" cy="1113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How to use JavascriptExecutor</a:t>
            </a:r>
            <a:endParaRPr b="1" sz="3000">
              <a:latin typeface="PT Sans Caption"/>
              <a:ea typeface="PT Sans Caption"/>
              <a:cs typeface="PT Sans Caption"/>
              <a:sym typeface="PT Sans Caption"/>
            </a:endParaRPr>
          </a:p>
        </p:txBody>
      </p:sp>
      <p:sp>
        <p:nvSpPr>
          <p:cNvPr id="1338" name="Google Shape;1338;p225"/>
          <p:cNvSpPr txBox="1"/>
          <p:nvPr/>
        </p:nvSpPr>
        <p:spPr>
          <a:xfrm>
            <a:off x="3865025" y="430650"/>
            <a:ext cx="8193000" cy="6233700"/>
          </a:xfrm>
          <a:prstGeom prst="rect">
            <a:avLst/>
          </a:prstGeom>
          <a:noFill/>
          <a:ln>
            <a:noFill/>
          </a:ln>
        </p:spPr>
        <p:txBody>
          <a:bodyPr anchorCtr="0" anchor="ctr" bIns="91425" lIns="91425" spcFirstLastPara="1" rIns="91425" wrap="square" tIns="91425">
            <a:noAutofit/>
          </a:bodyPr>
          <a:lstStyle/>
          <a:p>
            <a:pPr indent="0" lvl="0" marL="1143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We have to cast driver object into JavascriptExecutor type to use the methods present in the JavascriptExecutor interface.</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cast the driver object to JavascriptExecutor</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100"/>
              <a:buFont typeface="Arial"/>
              <a:buNone/>
            </a:pPr>
            <a:r>
              <a:rPr b="1" i="0" lang="en-US" sz="1800" u="none" cap="none" strike="noStrike">
                <a:solidFill>
                  <a:srgbClr val="000000"/>
                </a:solidFill>
                <a:latin typeface="PT Sans Caption"/>
                <a:ea typeface="PT Sans Caption"/>
                <a:cs typeface="PT Sans Caption"/>
                <a:sym typeface="PT Sans Caption"/>
              </a:rPr>
              <a:t>JavascriptExecutor js = (JavascriptExecutor) driver;</a:t>
            </a:r>
            <a:endParaRPr b="1"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access the methods:</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100"/>
              <a:buFont typeface="Arial"/>
              <a:buNone/>
            </a:pPr>
            <a:r>
              <a:rPr b="1" i="0" lang="en-US" sz="1800" u="none" cap="none" strike="noStrike">
                <a:solidFill>
                  <a:srgbClr val="000000"/>
                </a:solidFill>
                <a:latin typeface="PT Sans Caption"/>
                <a:ea typeface="PT Sans Caption"/>
                <a:cs typeface="PT Sans Caption"/>
                <a:sym typeface="PT Sans Caption"/>
              </a:rPr>
              <a:t>js.executeScript("javascript command");</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800"/>
              <a:buFont typeface="Arial"/>
              <a:buNone/>
            </a:pPr>
            <a:r>
              <a:rPr b="0" i="0" lang="en-US" sz="1800" u="none" cap="none" strike="noStrike">
                <a:solidFill>
                  <a:srgbClr val="FF0000"/>
                </a:solidFill>
                <a:latin typeface="PT Sans Caption"/>
                <a:ea typeface="PT Sans Caption"/>
                <a:cs typeface="PT Sans Caption"/>
                <a:sym typeface="PT Sans Caption"/>
              </a:rPr>
              <a:t>Note: casting is a process of converting 1 dataType/objectType to another</a:t>
            </a:r>
            <a:endParaRPr b="0" i="0" sz="1800" u="none" cap="none" strike="noStrike">
              <a:solidFill>
                <a:srgbClr val="FF0000"/>
              </a:solidFill>
              <a:latin typeface="PT Sans Caption"/>
              <a:ea typeface="PT Sans Caption"/>
              <a:cs typeface="PT Sans Caption"/>
              <a:sym typeface="PT Sans Caption"/>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226"/>
          <p:cNvSpPr txBox="1"/>
          <p:nvPr>
            <p:ph type="title"/>
          </p:nvPr>
        </p:nvSpPr>
        <p:spPr>
          <a:xfrm>
            <a:off x="131000" y="21800"/>
            <a:ext cx="11768700" cy="803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b="1" lang="en-US" sz="3000">
                <a:latin typeface="PT Sans Caption"/>
                <a:ea typeface="PT Sans Caption"/>
                <a:cs typeface="PT Sans Caption"/>
                <a:sym typeface="PT Sans Caption"/>
              </a:rPr>
              <a:t>Methods present in JavascriptExecutor</a:t>
            </a:r>
            <a:endParaRPr i="0" sz="3000" u="none" cap="none" strike="noStrike">
              <a:solidFill>
                <a:schemeClr val="lt1"/>
              </a:solidFill>
              <a:latin typeface="PT Sans Caption"/>
              <a:ea typeface="PT Sans Caption"/>
              <a:cs typeface="PT Sans Caption"/>
              <a:sym typeface="PT Sans Caption"/>
            </a:endParaRPr>
          </a:p>
        </p:txBody>
      </p:sp>
      <p:graphicFrame>
        <p:nvGraphicFramePr>
          <p:cNvPr id="1344" name="Google Shape;1344;p226"/>
          <p:cNvGraphicFramePr/>
          <p:nvPr/>
        </p:nvGraphicFramePr>
        <p:xfrm>
          <a:off x="530225" y="3802650"/>
          <a:ext cx="3000000" cy="3000000"/>
        </p:xfrm>
        <a:graphic>
          <a:graphicData uri="http://schemas.openxmlformats.org/drawingml/2006/table">
            <a:tbl>
              <a:tblPr bandRow="1" firstRow="1">
                <a:noFill/>
                <a:tableStyleId>{22599E31-4EE7-4D91-ABDE-71AECFE0584C}</a:tableStyleId>
              </a:tblPr>
              <a:tblGrid>
                <a:gridCol w="10378450"/>
              </a:tblGrid>
              <a:tr h="12154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FF0000"/>
                          </a:solidFill>
                          <a:latin typeface="PT Sans Caption"/>
                          <a:ea typeface="PT Sans Caption"/>
                          <a:cs typeface="PT Sans Caption"/>
                          <a:sym typeface="PT Sans Caption"/>
                        </a:rPr>
                        <a:t>Click Button using JavaScriptExecutor</a:t>
                      </a:r>
                      <a:endParaRPr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PT Sans Caption"/>
                          <a:ea typeface="PT Sans Caption"/>
                          <a:cs typeface="PT Sans Caption"/>
                          <a:sym typeface="PT Sans Caption"/>
                        </a:rPr>
                        <a:t>JavascriptExecutor js = (JavascriptExecutor)driver; </a:t>
                      </a:r>
                      <a:endParaRPr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PT Sans Caption"/>
                          <a:ea typeface="PT Sans Caption"/>
                          <a:cs typeface="PT Sans Caption"/>
                          <a:sym typeface="PT Sans Caption"/>
                        </a:rPr>
                        <a:t>js.executeScript("arguments[0].click();", element);</a:t>
                      </a:r>
                      <a:endParaRPr sz="1800" u="none" cap="none" strike="noStrike">
                        <a:solidFill>
                          <a:srgbClr val="000000"/>
                        </a:solidFill>
                        <a:latin typeface="PT Sans Caption"/>
                        <a:ea typeface="PT Sans Caption"/>
                        <a:cs typeface="PT Sans Caption"/>
                        <a:sym typeface="PT Sans Caption"/>
                      </a:endParaRPr>
                    </a:p>
                  </a:txBody>
                  <a:tcPr marT="45725" marB="457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r>
            </a:tbl>
          </a:graphicData>
        </a:graphic>
      </p:graphicFrame>
      <p:graphicFrame>
        <p:nvGraphicFramePr>
          <p:cNvPr id="1345" name="Google Shape;1345;p226"/>
          <p:cNvGraphicFramePr/>
          <p:nvPr/>
        </p:nvGraphicFramePr>
        <p:xfrm>
          <a:off x="530225" y="1032550"/>
          <a:ext cx="3000000" cy="3000000"/>
        </p:xfrm>
        <a:graphic>
          <a:graphicData uri="http://schemas.openxmlformats.org/drawingml/2006/table">
            <a:tbl>
              <a:tblPr bandRow="1" firstRow="1">
                <a:noFill/>
                <a:tableStyleId>{22599E31-4EE7-4D91-ABDE-71AECFE0584C}</a:tableStyleId>
              </a:tblPr>
              <a:tblGrid>
                <a:gridCol w="10378450"/>
              </a:tblGrid>
              <a:tr h="94487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FF0000"/>
                          </a:solidFill>
                          <a:latin typeface="PT Sans Caption"/>
                          <a:ea typeface="PT Sans Caption"/>
                          <a:cs typeface="PT Sans Caption"/>
                          <a:sym typeface="PT Sans Caption"/>
                        </a:rPr>
                        <a:t>Perform Scroll on application using  Selenium </a:t>
                      </a:r>
                      <a:endParaRPr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PT Sans Caption"/>
                          <a:ea typeface="PT Sans Caption"/>
                          <a:cs typeface="PT Sans Caption"/>
                          <a:sym typeface="PT Sans Caption"/>
                        </a:rPr>
                        <a:t>JavascriptExecutor js = (JavascriptExecutor)driver;</a:t>
                      </a:r>
                      <a:endParaRPr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PT Sans Caption"/>
                          <a:ea typeface="PT Sans Caption"/>
                          <a:cs typeface="PT Sans Caption"/>
                          <a:sym typeface="PT Sans Caption"/>
                        </a:rPr>
                        <a:t>js.executeScript("window.scrollBy(0,150)");</a:t>
                      </a:r>
                      <a:endParaRPr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PT Sans Caption"/>
                          <a:ea typeface="PT Sans Caption"/>
                          <a:cs typeface="PT Sans Caption"/>
                          <a:sym typeface="PT Sans Caption"/>
                        </a:rPr>
                        <a:t>//Vertical scroll - down by 150 pixels </a:t>
                      </a:r>
                      <a:endParaRPr sz="1800" u="none" cap="none" strike="noStrike">
                        <a:solidFill>
                          <a:srgbClr val="000000"/>
                        </a:solidFill>
                        <a:latin typeface="PT Sans Caption"/>
                        <a:ea typeface="PT Sans Caption"/>
                        <a:cs typeface="PT Sans Caption"/>
                        <a:sym typeface="PT Sans Caption"/>
                      </a:endParaRPr>
                    </a:p>
                  </a:txBody>
                  <a:tcPr marT="45725" marB="457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r>
            </a:tbl>
          </a:graphicData>
        </a:graphic>
      </p:graphicFrame>
      <p:graphicFrame>
        <p:nvGraphicFramePr>
          <p:cNvPr id="1346" name="Google Shape;1346;p226"/>
          <p:cNvGraphicFramePr/>
          <p:nvPr/>
        </p:nvGraphicFramePr>
        <p:xfrm>
          <a:off x="530225" y="2435950"/>
          <a:ext cx="3000000" cy="3000000"/>
        </p:xfrm>
        <a:graphic>
          <a:graphicData uri="http://schemas.openxmlformats.org/drawingml/2006/table">
            <a:tbl>
              <a:tblPr bandRow="1" firstRow="1">
                <a:noFill/>
                <a:tableStyleId>{22599E31-4EE7-4D91-ABDE-71AECFE0584C}</a:tableStyleId>
              </a:tblPr>
              <a:tblGrid>
                <a:gridCol w="10378450"/>
              </a:tblGrid>
              <a:tr h="11596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FF0000"/>
                          </a:solidFill>
                          <a:latin typeface="PT Sans Caption"/>
                          <a:ea typeface="PT Sans Caption"/>
                          <a:cs typeface="PT Sans Caption"/>
                          <a:sym typeface="PT Sans Caption"/>
                        </a:rPr>
                        <a:t>To scroll an app to specified elements</a:t>
                      </a:r>
                      <a:endParaRPr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400"/>
                        <a:buFont typeface="Arial"/>
                        <a:buNone/>
                      </a:pPr>
                      <a:r>
                        <a:rPr lang="en-US" sz="1800" u="none" cap="none" strike="noStrike">
                          <a:solidFill>
                            <a:srgbClr val="000000"/>
                          </a:solidFill>
                          <a:latin typeface="PT Sans Caption"/>
                          <a:ea typeface="PT Sans Caption"/>
                          <a:cs typeface="PT Sans Caption"/>
                          <a:sym typeface="PT Sans Caption"/>
                        </a:rPr>
                        <a:t>JavascriptExecutor je = (JavascriptExecutor) driver;</a:t>
                      </a:r>
                      <a:endParaRPr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PT Sans Caption"/>
                          <a:ea typeface="PT Sans Caption"/>
                          <a:cs typeface="PT Sans Caption"/>
                          <a:sym typeface="PT Sans Caption"/>
                        </a:rPr>
                        <a:t>je.executeScript("arguments[0].scrollIntoView(true);"</a:t>
                      </a:r>
                      <a:r>
                        <a:rPr lang="en-US" sz="1800">
                          <a:solidFill>
                            <a:srgbClr val="000000"/>
                          </a:solidFill>
                          <a:latin typeface="PT Sans Caption"/>
                          <a:ea typeface="PT Sans Caption"/>
                          <a:cs typeface="PT Sans Caption"/>
                          <a:sym typeface="PT Sans Caption"/>
                        </a:rPr>
                        <a:t>, </a:t>
                      </a:r>
                      <a:r>
                        <a:rPr lang="en-US" sz="1800" u="none" cap="none" strike="noStrike">
                          <a:solidFill>
                            <a:srgbClr val="000000"/>
                          </a:solidFill>
                          <a:latin typeface="PT Sans Caption"/>
                          <a:ea typeface="PT Sans Caption"/>
                          <a:cs typeface="PT Sans Caption"/>
                          <a:sym typeface="PT Sans Caption"/>
                        </a:rPr>
                        <a:t>element);</a:t>
                      </a:r>
                      <a:endParaRPr sz="1800" u="none" cap="none" strike="noStrike">
                        <a:solidFill>
                          <a:srgbClr val="000000"/>
                        </a:solidFill>
                        <a:latin typeface="PT Sans Caption"/>
                        <a:ea typeface="PT Sans Caption"/>
                        <a:cs typeface="PT Sans Caption"/>
                        <a:sym typeface="PT Sans Caption"/>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accent4"/>
                    </a:solidFill>
                  </a:tcPr>
                </a:tc>
              </a:tr>
            </a:tbl>
          </a:graphicData>
        </a:graphic>
      </p:graphicFrame>
      <p:graphicFrame>
        <p:nvGraphicFramePr>
          <p:cNvPr id="1347" name="Google Shape;1347;p226"/>
          <p:cNvGraphicFramePr/>
          <p:nvPr/>
        </p:nvGraphicFramePr>
        <p:xfrm>
          <a:off x="530225" y="5343575"/>
          <a:ext cx="3000000" cy="3000000"/>
        </p:xfrm>
        <a:graphic>
          <a:graphicData uri="http://schemas.openxmlformats.org/drawingml/2006/table">
            <a:tbl>
              <a:tblPr bandRow="1" firstRow="1">
                <a:noFill/>
                <a:tableStyleId>{22599E31-4EE7-4D91-ABDE-71AECFE0584C}</a:tableStyleId>
              </a:tblPr>
              <a:tblGrid>
                <a:gridCol w="10378450"/>
              </a:tblGrid>
              <a:tr h="1215400">
                <a:tc>
                  <a:txBody>
                    <a:bodyPr/>
                    <a:lstStyle/>
                    <a:p>
                      <a:pPr indent="0" lvl="0" marL="0" marR="0" rtl="0" algn="l">
                        <a:lnSpc>
                          <a:spcPct val="100000"/>
                        </a:lnSpc>
                        <a:spcBef>
                          <a:spcPts val="0"/>
                        </a:spcBef>
                        <a:spcAft>
                          <a:spcPts val="0"/>
                        </a:spcAft>
                        <a:buClr>
                          <a:srgbClr val="000000"/>
                        </a:buClr>
                        <a:buSzPts val="1800"/>
                        <a:buFont typeface="Arial"/>
                        <a:buNone/>
                      </a:pPr>
                      <a:r>
                        <a:rPr lang="en-US" sz="1800">
                          <a:solidFill>
                            <a:srgbClr val="FF0000"/>
                          </a:solidFill>
                          <a:latin typeface="PT Sans Caption"/>
                          <a:ea typeface="PT Sans Caption"/>
                          <a:cs typeface="PT Sans Caption"/>
                          <a:sym typeface="PT Sans Caption"/>
                        </a:rPr>
                        <a:t>Highlight</a:t>
                      </a:r>
                      <a:r>
                        <a:rPr lang="en-US" sz="1800" u="none" cap="none" strike="noStrike">
                          <a:solidFill>
                            <a:srgbClr val="FF0000"/>
                          </a:solidFill>
                          <a:latin typeface="PT Sans Caption"/>
                          <a:ea typeface="PT Sans Caption"/>
                          <a:cs typeface="PT Sans Caption"/>
                          <a:sym typeface="PT Sans Caption"/>
                        </a:rPr>
                        <a:t> </a:t>
                      </a:r>
                      <a:r>
                        <a:rPr lang="en-US" sz="1800">
                          <a:solidFill>
                            <a:srgbClr val="FF0000"/>
                          </a:solidFill>
                          <a:latin typeface="PT Sans Caption"/>
                          <a:ea typeface="PT Sans Caption"/>
                          <a:cs typeface="PT Sans Caption"/>
                          <a:sym typeface="PT Sans Caption"/>
                        </a:rPr>
                        <a:t>Element</a:t>
                      </a:r>
                      <a:r>
                        <a:rPr lang="en-US" sz="1800" u="none" cap="none" strike="noStrike">
                          <a:solidFill>
                            <a:srgbClr val="FF0000"/>
                          </a:solidFill>
                          <a:latin typeface="PT Sans Caption"/>
                          <a:ea typeface="PT Sans Caption"/>
                          <a:cs typeface="PT Sans Caption"/>
                          <a:sym typeface="PT Sans Caption"/>
                        </a:rPr>
                        <a:t> using JavaScriptExecutor</a:t>
                      </a:r>
                      <a:endParaRPr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PT Sans Caption"/>
                          <a:ea typeface="PT Sans Caption"/>
                          <a:cs typeface="PT Sans Caption"/>
                          <a:sym typeface="PT Sans Caption"/>
                        </a:rPr>
                        <a:t>JavascriptExecutor js = (JavascriptExecutor)driver; </a:t>
                      </a:r>
                      <a:endParaRPr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PT Sans Caption"/>
                          <a:ea typeface="PT Sans Caption"/>
                          <a:cs typeface="PT Sans Caption"/>
                          <a:sym typeface="PT Sans Caption"/>
                        </a:rPr>
                        <a:t>js.executeScript("arguments[0].</a:t>
                      </a:r>
                      <a:r>
                        <a:rPr lang="en-US" sz="1800">
                          <a:solidFill>
                            <a:srgbClr val="000000"/>
                          </a:solidFill>
                          <a:latin typeface="PT Sans Caption"/>
                          <a:ea typeface="PT Sans Caption"/>
                          <a:cs typeface="PT Sans Caption"/>
                          <a:sym typeface="PT Sans Caption"/>
                        </a:rPr>
                        <a:t>style.backgroundColor='AnyColor'</a:t>
                      </a:r>
                      <a:r>
                        <a:rPr lang="en-US" sz="1800" u="none" cap="none" strike="noStrike">
                          <a:solidFill>
                            <a:srgbClr val="000000"/>
                          </a:solidFill>
                          <a:latin typeface="PT Sans Caption"/>
                          <a:ea typeface="PT Sans Caption"/>
                          <a:cs typeface="PT Sans Caption"/>
                          <a:sym typeface="PT Sans Caption"/>
                        </a:rPr>
                        <a:t>", element);</a:t>
                      </a:r>
                      <a:endParaRPr sz="1800" u="none" cap="none" strike="noStrike">
                        <a:solidFill>
                          <a:srgbClr val="000000"/>
                        </a:solidFill>
                        <a:latin typeface="PT Sans Caption"/>
                        <a:ea typeface="PT Sans Caption"/>
                        <a:cs typeface="PT Sans Caption"/>
                        <a:sym typeface="PT Sans Caption"/>
                      </a:endParaRPr>
                    </a:p>
                  </a:txBody>
                  <a:tcPr marT="45725" marB="457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r>
            </a:tbl>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7"/>
          <p:cNvSpPr txBox="1"/>
          <p:nvPr>
            <p:ph type="title"/>
          </p:nvPr>
        </p:nvSpPr>
        <p:spPr>
          <a:xfrm>
            <a:off x="107350" y="96000"/>
            <a:ext cx="3587100" cy="1572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Handling Keyboard &amp; Mouse Events</a:t>
            </a:r>
            <a:endParaRPr b="1" sz="3000">
              <a:latin typeface="PT Sans Caption"/>
              <a:ea typeface="PT Sans Caption"/>
              <a:cs typeface="PT Sans Caption"/>
              <a:sym typeface="PT Sans Caption"/>
            </a:endParaRPr>
          </a:p>
        </p:txBody>
      </p:sp>
      <p:sp>
        <p:nvSpPr>
          <p:cNvPr id="1353" name="Google Shape;1353;p227"/>
          <p:cNvSpPr txBox="1"/>
          <p:nvPr/>
        </p:nvSpPr>
        <p:spPr>
          <a:xfrm>
            <a:off x="3856450" y="96000"/>
            <a:ext cx="8092800" cy="6679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Sometimes in our test automation we will have to work with submenu and submenu items render in DOM only when we mouse hover on main menu.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In that case, we face difficulty to click on sub menu item. In order to perform mouse hover actions, we need to chain all of the actions that we want to achieve in one go.</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To do this we need to make the driver move to the parent element that has child elements and click on the child element.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To achieve this we use Actions class in Selenium WebDriver.</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228"/>
          <p:cNvSpPr txBox="1"/>
          <p:nvPr>
            <p:ph type="title"/>
          </p:nvPr>
        </p:nvSpPr>
        <p:spPr>
          <a:xfrm>
            <a:off x="107350" y="196025"/>
            <a:ext cx="3516900" cy="686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Actions class</a:t>
            </a:r>
            <a:endParaRPr b="1" sz="3000">
              <a:latin typeface="PT Sans Caption"/>
              <a:ea typeface="PT Sans Caption"/>
              <a:cs typeface="PT Sans Caption"/>
              <a:sym typeface="PT Sans Caption"/>
            </a:endParaRPr>
          </a:p>
        </p:txBody>
      </p:sp>
      <p:sp>
        <p:nvSpPr>
          <p:cNvPr id="1359" name="Google Shape;1359;p228"/>
          <p:cNvSpPr txBox="1"/>
          <p:nvPr/>
        </p:nvSpPr>
        <p:spPr>
          <a:xfrm>
            <a:off x="3856450" y="96000"/>
            <a:ext cx="8092800" cy="6679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The Actions class allows us to build a chain of actions that we would like to perform.</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Operations Supported by Actions Class:</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AutoNum type="arabicPeriod"/>
            </a:pPr>
            <a:r>
              <a:rPr b="0" i="0" lang="en-US" sz="1800" u="none" cap="none" strike="noStrike">
                <a:solidFill>
                  <a:srgbClr val="000000"/>
                </a:solidFill>
                <a:latin typeface="PT Sans Caption"/>
                <a:ea typeface="PT Sans Caption"/>
                <a:cs typeface="PT Sans Caption"/>
                <a:sym typeface="PT Sans Caption"/>
              </a:rPr>
              <a:t>Mouse Actions: helps user to perform all the operations related with mouse operations like : clicking, dragging, moving, clicking and dragging, hovering, double clicking, right clicking.</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AutoNum type="arabicPeriod"/>
            </a:pPr>
            <a:r>
              <a:rPr b="0" i="0" lang="en-US" sz="1800" u="none" cap="none" strike="noStrike">
                <a:solidFill>
                  <a:srgbClr val="000000"/>
                </a:solidFill>
                <a:latin typeface="PT Sans Caption"/>
                <a:ea typeface="PT Sans Caption"/>
                <a:cs typeface="PT Sans Caption"/>
                <a:sym typeface="PT Sans Caption"/>
              </a:rPr>
              <a:t>KeyBoard Actions: helps user to emulate keyboard operations on  keys </a:t>
            </a:r>
            <a:r>
              <a:rPr b="1" i="0" lang="en-US" sz="1800" u="none" cap="none" strike="noStrike">
                <a:solidFill>
                  <a:srgbClr val="000000"/>
                </a:solidFill>
                <a:latin typeface="PT Sans Caption"/>
                <a:ea typeface="PT Sans Caption"/>
                <a:cs typeface="PT Sans Caption"/>
                <a:sym typeface="PT Sans Caption"/>
              </a:rPr>
              <a:t>CTRL, ALT, Shift with KeyUp, KeyDown</a:t>
            </a:r>
            <a:r>
              <a:rPr b="0" i="0" lang="en-US" sz="1800" u="none" cap="none" strike="noStrike">
                <a:solidFill>
                  <a:srgbClr val="000000"/>
                </a:solidFill>
                <a:latin typeface="PT Sans Caption"/>
                <a:ea typeface="PT Sans Caption"/>
                <a:cs typeface="PT Sans Caption"/>
                <a:sym typeface="PT Sans Caption"/>
              </a:rPr>
              <a:t> methods</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229"/>
          <p:cNvSpPr txBox="1"/>
          <p:nvPr/>
        </p:nvSpPr>
        <p:spPr>
          <a:xfrm>
            <a:off x="3856450" y="96000"/>
            <a:ext cx="8092800" cy="6679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To create an object ‘action‘ of Selenium Actions class</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Actions action=new Actions(driver);</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To focus on element using WebDriver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action.moveToElement(element).perform();</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To click on the element: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action.moveToElement(element).click().perform();</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Mouse Over the element:</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WebElement element = driver.findElement(By.xpath("xpath"));</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6AA84F"/>
                </a:solidFill>
                <a:latin typeface="PT Sans Caption"/>
                <a:ea typeface="PT Sans Caption"/>
                <a:cs typeface="PT Sans Caption"/>
                <a:sym typeface="PT Sans Caption"/>
              </a:rPr>
              <a:t>//Create object 'action' of an Actions class</a:t>
            </a:r>
            <a:endParaRPr b="1" i="0" sz="1800" u="none" cap="none" strike="noStrike">
              <a:solidFill>
                <a:srgbClr val="6AA84F"/>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Actions action = new Actions(driver);</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6AA84F"/>
                </a:solidFill>
                <a:latin typeface="PT Sans Caption"/>
                <a:ea typeface="PT Sans Caption"/>
                <a:cs typeface="PT Sans Caption"/>
                <a:sym typeface="PT Sans Caption"/>
              </a:rPr>
              <a:t>//Mouseover on an element</a:t>
            </a:r>
            <a:endParaRPr b="1" i="0" sz="1800" u="none" cap="none" strike="noStrike">
              <a:solidFill>
                <a:srgbClr val="6AA84F"/>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action.moveToElement(element).perform();</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FF0000"/>
              </a:solidFill>
              <a:latin typeface="PT Sans Caption"/>
              <a:ea typeface="PT Sans Caption"/>
              <a:cs typeface="PT Sans Caption"/>
              <a:sym typeface="PT Sans Caption"/>
            </a:endParaRPr>
          </a:p>
        </p:txBody>
      </p:sp>
      <p:sp>
        <p:nvSpPr>
          <p:cNvPr id="1365" name="Google Shape;1365;p229"/>
          <p:cNvSpPr txBox="1"/>
          <p:nvPr>
            <p:ph type="title"/>
          </p:nvPr>
        </p:nvSpPr>
        <p:spPr>
          <a:xfrm>
            <a:off x="107350" y="196025"/>
            <a:ext cx="3516900" cy="686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Actions class</a:t>
            </a:r>
            <a:endParaRPr b="1" sz="3000">
              <a:latin typeface="PT Sans Caption"/>
              <a:ea typeface="PT Sans Caption"/>
              <a:cs typeface="PT Sans Caption"/>
              <a:sym typeface="PT Sans Caption"/>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230"/>
          <p:cNvSpPr txBox="1"/>
          <p:nvPr>
            <p:ph type="title"/>
          </p:nvPr>
        </p:nvSpPr>
        <p:spPr>
          <a:xfrm>
            <a:off x="131000" y="21800"/>
            <a:ext cx="11768700" cy="80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800"/>
              <a:buFont typeface="Roboto"/>
              <a:buNone/>
            </a:pPr>
            <a:r>
              <a:rPr b="1" i="0" lang="en-US" sz="3000" u="none" cap="none" strike="noStrike">
                <a:solidFill>
                  <a:schemeClr val="lt1"/>
                </a:solidFill>
                <a:latin typeface="PT Sans Caption"/>
                <a:ea typeface="PT Sans Caption"/>
                <a:cs typeface="PT Sans Caption"/>
                <a:sym typeface="PT Sans Caption"/>
              </a:rPr>
              <a:t>Available Methods in Selenium Actions Class</a:t>
            </a:r>
            <a:endParaRPr b="1" i="0" sz="1800" u="none" cap="none" strike="noStrike">
              <a:solidFill>
                <a:schemeClr val="lt1"/>
              </a:solidFill>
            </a:endParaRPr>
          </a:p>
        </p:txBody>
      </p:sp>
      <p:sp>
        <p:nvSpPr>
          <p:cNvPr id="1371" name="Google Shape;1371;p230"/>
          <p:cNvSpPr/>
          <p:nvPr/>
        </p:nvSpPr>
        <p:spPr>
          <a:xfrm>
            <a:off x="131000" y="958957"/>
            <a:ext cx="11768700" cy="5676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D4D4D"/>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4D4D4D"/>
                </a:solidFill>
                <a:latin typeface="PT Sans Caption"/>
                <a:ea typeface="PT Sans Caption"/>
                <a:cs typeface="PT Sans Caption"/>
                <a:sym typeface="PT Sans Caption"/>
              </a:rPr>
              <a:t>List of most commonly used keyboard and mouse events provided by the Selenium Actions class.</a:t>
            </a:r>
            <a:endParaRPr b="0" i="0" sz="14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D4D4D"/>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D4D4D"/>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D4D4D"/>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4D4D4D"/>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aphicFrame>
        <p:nvGraphicFramePr>
          <p:cNvPr id="1372" name="Google Shape;1372;p230"/>
          <p:cNvGraphicFramePr/>
          <p:nvPr/>
        </p:nvGraphicFramePr>
        <p:xfrm>
          <a:off x="365050" y="1879925"/>
          <a:ext cx="3000000" cy="3000000"/>
        </p:xfrm>
        <a:graphic>
          <a:graphicData uri="http://schemas.openxmlformats.org/drawingml/2006/table">
            <a:tbl>
              <a:tblPr>
                <a:noFill/>
                <a:tableStyleId>{F9F6021E-1321-4C32-B13D-C2FC96D2D8A7}</a:tableStyleId>
              </a:tblPr>
              <a:tblGrid>
                <a:gridCol w="3677375"/>
                <a:gridCol w="7465750"/>
              </a:tblGrid>
              <a:tr h="513400">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212121"/>
                          </a:solidFill>
                          <a:latin typeface="PT Sans Caption"/>
                          <a:ea typeface="PT Sans Caption"/>
                          <a:cs typeface="PT Sans Caption"/>
                          <a:sym typeface="PT Sans Caption"/>
                        </a:rPr>
                        <a:t>Method</a:t>
                      </a:r>
                      <a:endParaRPr b="1" sz="1800" u="none" cap="none" strike="noStrike">
                        <a:solidFill>
                          <a:srgbClr val="212121"/>
                        </a:solidFill>
                        <a:latin typeface="PT Sans Caption"/>
                        <a:ea typeface="PT Sans Caption"/>
                        <a:cs typeface="PT Sans Caption"/>
                        <a:sym typeface="PT Sans Caption"/>
                      </a:endParaRPr>
                    </a:p>
                  </a:txBody>
                  <a:tcPr marT="66675" marB="66675" marR="142875" marL="14287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en-US" sz="1800" u="none" cap="none" strike="noStrike">
                          <a:solidFill>
                            <a:srgbClr val="212121"/>
                          </a:solidFill>
                          <a:latin typeface="PT Sans Caption"/>
                          <a:ea typeface="PT Sans Caption"/>
                          <a:cs typeface="PT Sans Caption"/>
                          <a:sym typeface="PT Sans Caption"/>
                        </a:rPr>
                        <a:t>Description</a:t>
                      </a:r>
                      <a:endParaRPr b="1" sz="1800" u="none" cap="none" strike="noStrike">
                        <a:solidFill>
                          <a:srgbClr val="212121"/>
                        </a:solidFill>
                        <a:latin typeface="PT Sans Caption"/>
                        <a:ea typeface="PT Sans Caption"/>
                        <a:cs typeface="PT Sans Caption"/>
                        <a:sym typeface="PT Sans Caption"/>
                      </a:endParaRPr>
                    </a:p>
                  </a:txBody>
                  <a:tcPr marT="66675" marB="66675" marR="142875" marL="14287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8471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212121"/>
                          </a:solidFill>
                          <a:latin typeface="PT Sans Caption"/>
                          <a:ea typeface="PT Sans Caption"/>
                          <a:cs typeface="PT Sans Caption"/>
                          <a:sym typeface="PT Sans Caption"/>
                        </a:rPr>
                        <a:t>moveToElement(toElement)</a:t>
                      </a:r>
                      <a:endParaRPr sz="1800" u="none" cap="none" strike="noStrike">
                        <a:solidFill>
                          <a:srgbClr val="212121"/>
                        </a:solidFill>
                        <a:latin typeface="PT Sans Caption"/>
                        <a:ea typeface="PT Sans Caption"/>
                        <a:cs typeface="PT Sans Caption"/>
                        <a:sym typeface="PT Sans Caption"/>
                      </a:endParaRPr>
                    </a:p>
                  </a:txBody>
                  <a:tcPr marT="66675" marB="66675" marR="142875" marL="14287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US" sz="1800" u="none" cap="none" strike="noStrike">
                          <a:solidFill>
                            <a:srgbClr val="212121"/>
                          </a:solidFill>
                          <a:latin typeface="PT Sans Caption"/>
                          <a:ea typeface="PT Sans Caption"/>
                          <a:cs typeface="PT Sans Caption"/>
                          <a:sym typeface="PT Sans Caption"/>
                        </a:rPr>
                        <a:t>It shifts the mouse to the center of the element.</a:t>
                      </a:r>
                      <a:endParaRPr sz="1800" u="none" cap="none" strike="noStrike">
                        <a:solidFill>
                          <a:srgbClr val="212121"/>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sz="1800" u="none" cap="none" strike="noStrike">
                        <a:solidFill>
                          <a:srgbClr val="212121"/>
                        </a:solidFill>
                        <a:latin typeface="PT Sans Caption"/>
                        <a:ea typeface="PT Sans Caption"/>
                        <a:cs typeface="PT Sans Caption"/>
                        <a:sym typeface="PT Sans Caption"/>
                      </a:endParaRPr>
                    </a:p>
                  </a:txBody>
                  <a:tcPr marT="66675" marB="66675" marR="142875" marL="14287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134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212121"/>
                          </a:solidFill>
                          <a:latin typeface="PT Sans Caption"/>
                          <a:ea typeface="PT Sans Caption"/>
                          <a:cs typeface="PT Sans Caption"/>
                          <a:sym typeface="PT Sans Caption"/>
                        </a:rPr>
                        <a:t>contextClick()</a:t>
                      </a:r>
                      <a:endParaRPr sz="1800" u="none" cap="none" strike="noStrike">
                        <a:solidFill>
                          <a:srgbClr val="212121"/>
                        </a:solidFill>
                        <a:latin typeface="PT Sans Caption"/>
                        <a:ea typeface="PT Sans Caption"/>
                        <a:cs typeface="PT Sans Caption"/>
                        <a:sym typeface="PT Sans Caption"/>
                      </a:endParaRPr>
                    </a:p>
                  </a:txBody>
                  <a:tcPr marT="66675" marB="66675" marR="142875" marL="14287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212121"/>
                          </a:solidFill>
                          <a:latin typeface="PT Sans Caption"/>
                          <a:ea typeface="PT Sans Caption"/>
                          <a:cs typeface="PT Sans Caption"/>
                          <a:sym typeface="PT Sans Caption"/>
                        </a:rPr>
                        <a:t>Makes a context/right click at the existing mouse location.</a:t>
                      </a:r>
                      <a:endParaRPr sz="1800" u="none" cap="none" strike="noStrike">
                        <a:latin typeface="PT Sans Caption"/>
                        <a:ea typeface="PT Sans Caption"/>
                        <a:cs typeface="PT Sans Caption"/>
                        <a:sym typeface="PT Sans Caption"/>
                      </a:endParaRPr>
                    </a:p>
                  </a:txBody>
                  <a:tcPr marT="66675" marB="66675" marR="142875" marL="14287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134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212121"/>
                          </a:solidFill>
                          <a:latin typeface="PT Sans Caption"/>
                          <a:ea typeface="PT Sans Caption"/>
                          <a:cs typeface="PT Sans Caption"/>
                          <a:sym typeface="PT Sans Caption"/>
                        </a:rPr>
                        <a:t>doubleClick()</a:t>
                      </a:r>
                      <a:endParaRPr sz="1800" u="none" cap="none" strike="noStrike">
                        <a:solidFill>
                          <a:srgbClr val="212121"/>
                        </a:solidFill>
                        <a:latin typeface="PT Sans Caption"/>
                        <a:ea typeface="PT Sans Caption"/>
                        <a:cs typeface="PT Sans Caption"/>
                        <a:sym typeface="PT Sans Caption"/>
                      </a:endParaRPr>
                    </a:p>
                  </a:txBody>
                  <a:tcPr marT="66675" marB="66675" marR="142875" marL="14287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212121"/>
                          </a:solidFill>
                          <a:latin typeface="PT Sans Caption"/>
                          <a:ea typeface="PT Sans Caption"/>
                          <a:cs typeface="PT Sans Caption"/>
                          <a:sym typeface="PT Sans Caption"/>
                        </a:rPr>
                        <a:t>It performs a double-click at the existing mouse location.</a:t>
                      </a:r>
                      <a:endParaRPr sz="1800" u="none" cap="none" strike="noStrike">
                        <a:latin typeface="PT Sans Caption"/>
                        <a:ea typeface="PT Sans Caption"/>
                        <a:cs typeface="PT Sans Caption"/>
                        <a:sym typeface="PT Sans Caption"/>
                      </a:endParaRPr>
                    </a:p>
                  </a:txBody>
                  <a:tcPr marT="66675" marB="66675" marR="142875" marL="14287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8646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212121"/>
                          </a:solidFill>
                          <a:latin typeface="PT Sans Caption"/>
                          <a:ea typeface="PT Sans Caption"/>
                          <a:cs typeface="PT Sans Caption"/>
                          <a:sym typeface="PT Sans Caption"/>
                        </a:rPr>
                        <a:t>dragAndDrop(source, target)</a:t>
                      </a:r>
                      <a:endParaRPr sz="1800" u="none" cap="none" strike="noStrike">
                        <a:solidFill>
                          <a:srgbClr val="212121"/>
                        </a:solidFill>
                        <a:latin typeface="PT Sans Caption"/>
                        <a:ea typeface="PT Sans Caption"/>
                        <a:cs typeface="PT Sans Caption"/>
                        <a:sym typeface="PT Sans Caption"/>
                      </a:endParaRPr>
                    </a:p>
                  </a:txBody>
                  <a:tcPr marT="66675" marB="66675" marR="142875" marL="14287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212121"/>
                          </a:solidFill>
                          <a:latin typeface="PT Sans Caption"/>
                          <a:ea typeface="PT Sans Caption"/>
                          <a:cs typeface="PT Sans Caption"/>
                          <a:sym typeface="PT Sans Caption"/>
                        </a:rPr>
                        <a:t>Invokes click-and-hold at the source location and moves to the location of the target element before releasing the mouse.</a:t>
                      </a:r>
                      <a:endParaRPr sz="1800" u="none" cap="none" strike="noStrike">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lang="en-US" sz="1800" u="none" cap="none" strike="noStrike">
                          <a:solidFill>
                            <a:srgbClr val="212121"/>
                          </a:solidFill>
                          <a:latin typeface="PT Sans Caption"/>
                          <a:ea typeface="PT Sans Caption"/>
                          <a:cs typeface="PT Sans Caption"/>
                          <a:sym typeface="PT Sans Caption"/>
                        </a:rPr>
                        <a:t>Parameters:</a:t>
                      </a:r>
                      <a:endParaRPr sz="1800" u="none" cap="none" strike="noStrike">
                        <a:solidFill>
                          <a:srgbClr val="212121"/>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lang="en-US" sz="1800" u="none" cap="none" strike="noStrike">
                          <a:solidFill>
                            <a:srgbClr val="212121"/>
                          </a:solidFill>
                          <a:latin typeface="PT Sans Caption"/>
                          <a:ea typeface="PT Sans Caption"/>
                          <a:cs typeface="PT Sans Caption"/>
                          <a:sym typeface="PT Sans Caption"/>
                        </a:rPr>
                        <a:t>source </a:t>
                      </a:r>
                      <a:r>
                        <a:rPr lang="en-US" sz="1800" u="none" cap="none" strike="noStrike">
                          <a:solidFill>
                            <a:srgbClr val="212121"/>
                          </a:solidFill>
                          <a:latin typeface="PT Sans Caption"/>
                          <a:ea typeface="PT Sans Caption"/>
                          <a:cs typeface="PT Sans Caption"/>
                          <a:sym typeface="PT Sans Caption"/>
                        </a:rPr>
                        <a:t>– element to grab.</a:t>
                      </a:r>
                      <a:endParaRPr sz="1800" u="none" cap="none" strike="noStrike">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lang="en-US" sz="1800" u="none" cap="none" strike="noStrike">
                          <a:solidFill>
                            <a:srgbClr val="212121"/>
                          </a:solidFill>
                          <a:latin typeface="PT Sans Caption"/>
                          <a:ea typeface="PT Sans Caption"/>
                          <a:cs typeface="PT Sans Caption"/>
                          <a:sym typeface="PT Sans Caption"/>
                        </a:rPr>
                        <a:t>target </a:t>
                      </a:r>
                      <a:r>
                        <a:rPr lang="en-US" sz="1800" u="none" cap="none" strike="noStrike">
                          <a:solidFill>
                            <a:srgbClr val="212121"/>
                          </a:solidFill>
                          <a:latin typeface="PT Sans Caption"/>
                          <a:ea typeface="PT Sans Caption"/>
                          <a:cs typeface="PT Sans Caption"/>
                          <a:sym typeface="PT Sans Caption"/>
                        </a:rPr>
                        <a:t>– element to release.</a:t>
                      </a:r>
                      <a:endParaRPr sz="1800" u="none" cap="none" strike="noStrike">
                        <a:latin typeface="PT Sans Caption"/>
                        <a:ea typeface="PT Sans Caption"/>
                        <a:cs typeface="PT Sans Caption"/>
                        <a:sym typeface="PT Sans Caption"/>
                      </a:endParaRPr>
                    </a:p>
                  </a:txBody>
                  <a:tcPr marT="66675" marB="66675" marR="142875" marL="14287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231"/>
          <p:cNvSpPr txBox="1"/>
          <p:nvPr>
            <p:ph type="title"/>
          </p:nvPr>
        </p:nvSpPr>
        <p:spPr>
          <a:xfrm>
            <a:off x="137375" y="186025"/>
            <a:ext cx="3516900" cy="686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Right Click</a:t>
            </a:r>
            <a:endParaRPr b="1" sz="3000">
              <a:latin typeface="PT Sans Caption"/>
              <a:ea typeface="PT Sans Caption"/>
              <a:cs typeface="PT Sans Caption"/>
              <a:sym typeface="PT Sans Caption"/>
            </a:endParaRPr>
          </a:p>
        </p:txBody>
      </p:sp>
      <p:sp>
        <p:nvSpPr>
          <p:cNvPr id="1378" name="Google Shape;1378;p231"/>
          <p:cNvSpPr txBox="1"/>
          <p:nvPr/>
        </p:nvSpPr>
        <p:spPr>
          <a:xfrm>
            <a:off x="3856450" y="96000"/>
            <a:ext cx="8092800" cy="6679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We can right click an element or a webpage using Actions class in selenium and contextClick method.</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WebElement element = driver.findElement(By.id("Selenium"));</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 Create object for Actions class</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Actions act = new Actions(driver);</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 </a:t>
            </a:r>
            <a:r>
              <a:rPr b="1" lang="en-US" sz="1800">
                <a:latin typeface="PT Sans Caption"/>
                <a:ea typeface="PT Sans Caption"/>
                <a:cs typeface="PT Sans Caption"/>
                <a:sym typeface="PT Sans Caption"/>
              </a:rPr>
              <a:t>Perform Right click operation using action (object) on element.</a:t>
            </a:r>
            <a:endParaRPr b="1" sz="1800">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act.contextClick(element)</a:t>
            </a:r>
            <a:r>
              <a:rPr b="1" lang="en-US" sz="1800">
                <a:solidFill>
                  <a:srgbClr val="FF0000"/>
                </a:solidFill>
                <a:latin typeface="PT Sans Caption"/>
                <a:ea typeface="PT Sans Caption"/>
                <a:cs typeface="PT Sans Caption"/>
                <a:sym typeface="PT Sans Caption"/>
              </a:rPr>
              <a:t>.perform();</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32"/>
          <p:cNvSpPr txBox="1"/>
          <p:nvPr>
            <p:ph type="title"/>
          </p:nvPr>
        </p:nvSpPr>
        <p:spPr>
          <a:xfrm>
            <a:off x="117350" y="155975"/>
            <a:ext cx="3597000" cy="76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Double Click</a:t>
            </a:r>
            <a:endParaRPr b="1" sz="3000">
              <a:latin typeface="PT Sans Caption"/>
              <a:ea typeface="PT Sans Caption"/>
              <a:cs typeface="PT Sans Caption"/>
              <a:sym typeface="PT Sans Caption"/>
            </a:endParaRPr>
          </a:p>
        </p:txBody>
      </p:sp>
      <p:sp>
        <p:nvSpPr>
          <p:cNvPr id="1384" name="Google Shape;1384;p232"/>
          <p:cNvSpPr txBox="1"/>
          <p:nvPr/>
        </p:nvSpPr>
        <p:spPr>
          <a:xfrm>
            <a:off x="3856450" y="96000"/>
            <a:ext cx="8092800" cy="6679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Double click involves clicking on your mouse button twice to make a double click, and not just two clicks, in a short time the mouse button should be pressed twice, usually around half a second.</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Used to do double-clicking to do different things, such as opening a program, opening a folder or choosing a word of text.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It double click on the current mouse position.</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 Create object of Action class</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Actions action = new Actions(driver);</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 Find element using locator and store into WebElement</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WebElement element = driver.findElement(By.id("elementId"));</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 Perform Double click operation using action (object) on element.</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action.doubleClick(element).perform();</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233"/>
          <p:cNvSpPr txBox="1"/>
          <p:nvPr>
            <p:ph type="title"/>
          </p:nvPr>
        </p:nvSpPr>
        <p:spPr>
          <a:xfrm>
            <a:off x="77325" y="125925"/>
            <a:ext cx="3606900" cy="645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Drag and Drop</a:t>
            </a:r>
            <a:endParaRPr b="1" sz="3000">
              <a:latin typeface="PT Sans Caption"/>
              <a:ea typeface="PT Sans Caption"/>
              <a:cs typeface="PT Sans Caption"/>
              <a:sym typeface="PT Sans Caption"/>
            </a:endParaRPr>
          </a:p>
        </p:txBody>
      </p:sp>
      <p:sp>
        <p:nvSpPr>
          <p:cNvPr id="1390" name="Google Shape;1390;p233"/>
          <p:cNvSpPr txBox="1"/>
          <p:nvPr/>
        </p:nvSpPr>
        <p:spPr>
          <a:xfrm>
            <a:off x="3856450" y="68700"/>
            <a:ext cx="8194800" cy="669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800">
                <a:latin typeface="PT Sans Caption"/>
                <a:ea typeface="PT Sans Caption"/>
                <a:cs typeface="PT Sans Caption"/>
                <a:sym typeface="PT Sans Caption"/>
              </a:rPr>
              <a:t>We can drag and drop an element or a webpage using Actions class in selenium and dragAndDrop method.</a:t>
            </a:r>
            <a:endParaRPr b="1" sz="1800">
              <a:latin typeface="PT Sans Caption"/>
              <a:ea typeface="PT Sans Caption"/>
              <a:cs typeface="PT Sans Caption"/>
              <a:sym typeface="PT Sans Caption"/>
            </a:endParaRPr>
          </a:p>
          <a:p>
            <a:pPr indent="0" lvl="0" marL="0" rtl="0" algn="l">
              <a:lnSpc>
                <a:spcPct val="115000"/>
              </a:lnSpc>
              <a:spcBef>
                <a:spcPts val="0"/>
              </a:spcBef>
              <a:spcAft>
                <a:spcPts val="0"/>
              </a:spcAft>
              <a:buNone/>
            </a:pPr>
            <a:r>
              <a:t/>
            </a:r>
            <a:endParaRPr sz="1800">
              <a:latin typeface="PT Sans Caption"/>
              <a:ea typeface="PT Sans Caption"/>
              <a:cs typeface="PT Sans Caption"/>
              <a:sym typeface="PT Sans Caption"/>
            </a:endParaRPr>
          </a:p>
          <a:p>
            <a:pPr indent="0" lvl="0" marL="0" rtl="0" algn="l">
              <a:spcBef>
                <a:spcPts val="0"/>
              </a:spcBef>
              <a:spcAft>
                <a:spcPts val="0"/>
              </a:spcAft>
              <a:buClr>
                <a:srgbClr val="000000"/>
              </a:buClr>
              <a:buSzPts val="1800"/>
              <a:buFont typeface="Arial"/>
              <a:buNone/>
            </a:pPr>
            <a:r>
              <a:rPr lang="en-US" sz="1800">
                <a:latin typeface="PT Sans Caption"/>
                <a:ea typeface="PT Sans Caption"/>
                <a:cs typeface="PT Sans Caption"/>
                <a:sym typeface="PT Sans Caption"/>
              </a:rPr>
              <a:t>public class DragAndDrop {</a:t>
            </a:r>
            <a:endParaRPr sz="1800">
              <a:latin typeface="PT Sans Caption"/>
              <a:ea typeface="PT Sans Caption"/>
              <a:cs typeface="PT Sans Caption"/>
              <a:sym typeface="PT Sans Caption"/>
            </a:endParaRPr>
          </a:p>
          <a:p>
            <a:pPr indent="0" lvl="0" marL="0" rtl="0" algn="l">
              <a:spcBef>
                <a:spcPts val="0"/>
              </a:spcBef>
              <a:spcAft>
                <a:spcPts val="0"/>
              </a:spcAft>
              <a:buClr>
                <a:srgbClr val="000000"/>
              </a:buClr>
              <a:buSzPts val="1800"/>
              <a:buFont typeface="Arial"/>
              <a:buNone/>
            </a:pPr>
            <a:r>
              <a:t/>
            </a:r>
            <a:endParaRPr sz="1800">
              <a:latin typeface="PT Sans Caption"/>
              <a:ea typeface="PT Sans Caption"/>
              <a:cs typeface="PT Sans Caption"/>
              <a:sym typeface="PT Sans Caption"/>
            </a:endParaRPr>
          </a:p>
          <a:p>
            <a:pPr indent="0" lvl="0" marL="0" rtl="0" algn="l">
              <a:spcBef>
                <a:spcPts val="0"/>
              </a:spcBef>
              <a:spcAft>
                <a:spcPts val="0"/>
              </a:spcAft>
              <a:buClr>
                <a:srgbClr val="000000"/>
              </a:buClr>
              <a:buSzPts val="1800"/>
              <a:buFont typeface="Arial"/>
              <a:buNone/>
            </a:pPr>
            <a:r>
              <a:rPr lang="en-US" sz="1800">
                <a:latin typeface="PT Sans Caption"/>
                <a:ea typeface="PT Sans Caption"/>
                <a:cs typeface="PT Sans Caption"/>
                <a:sym typeface="PT Sans Caption"/>
              </a:rPr>
              <a:t> public static void main(String[] args) {</a:t>
            </a:r>
            <a:endParaRPr sz="1800">
              <a:latin typeface="PT Sans Caption"/>
              <a:ea typeface="PT Sans Caption"/>
              <a:cs typeface="PT Sans Caption"/>
              <a:sym typeface="PT Sans Caption"/>
            </a:endParaRPr>
          </a:p>
          <a:p>
            <a:pPr indent="0" lvl="0" marL="0" rtl="0" algn="l">
              <a:spcBef>
                <a:spcPts val="0"/>
              </a:spcBef>
              <a:spcAft>
                <a:spcPts val="0"/>
              </a:spcAft>
              <a:buClr>
                <a:srgbClr val="000000"/>
              </a:buClr>
              <a:buSzPts val="1800"/>
              <a:buFont typeface="Arial"/>
              <a:buNone/>
            </a:pPr>
            <a:r>
              <a:rPr lang="en-US" sz="1800">
                <a:latin typeface="PT Sans Caption"/>
                <a:ea typeface="PT Sans Caption"/>
                <a:cs typeface="PT Sans Caption"/>
                <a:sym typeface="PT Sans Caption"/>
              </a:rPr>
              <a:t>  System.setProperty("webdriver.gecko.driver", "D:\\geckodriver.exe");</a:t>
            </a:r>
            <a:endParaRPr sz="1800">
              <a:latin typeface="PT Sans Caption"/>
              <a:ea typeface="PT Sans Caption"/>
              <a:cs typeface="PT Sans Caption"/>
              <a:sym typeface="PT Sans Caption"/>
            </a:endParaRPr>
          </a:p>
          <a:p>
            <a:pPr indent="0" lvl="0" marL="0" rtl="0" algn="l">
              <a:spcBef>
                <a:spcPts val="0"/>
              </a:spcBef>
              <a:spcAft>
                <a:spcPts val="0"/>
              </a:spcAft>
              <a:buClr>
                <a:srgbClr val="000000"/>
              </a:buClr>
              <a:buSzPts val="1800"/>
              <a:buFont typeface="Arial"/>
              <a:buNone/>
            </a:pPr>
            <a:r>
              <a:rPr lang="en-US" sz="1800">
                <a:latin typeface="PT Sans Caption"/>
                <a:ea typeface="PT Sans Caption"/>
                <a:cs typeface="PT Sans Caption"/>
                <a:sym typeface="PT Sans Caption"/>
              </a:rPr>
              <a:t>  WebDriver driver = new FirefoxDriver();</a:t>
            </a:r>
            <a:endParaRPr sz="1800">
              <a:latin typeface="PT Sans Caption"/>
              <a:ea typeface="PT Sans Caption"/>
              <a:cs typeface="PT Sans Caption"/>
              <a:sym typeface="PT Sans Caption"/>
            </a:endParaRPr>
          </a:p>
          <a:p>
            <a:pPr indent="0" lvl="0" marL="0" rtl="0" algn="l">
              <a:spcBef>
                <a:spcPts val="0"/>
              </a:spcBef>
              <a:spcAft>
                <a:spcPts val="0"/>
              </a:spcAft>
              <a:buClr>
                <a:srgbClr val="000000"/>
              </a:buClr>
              <a:buSzPts val="1800"/>
              <a:buFont typeface="Arial"/>
              <a:buNone/>
            </a:pPr>
            <a:r>
              <a:rPr lang="en-US" sz="1800">
                <a:latin typeface="PT Sans Caption"/>
                <a:ea typeface="PT Sans Caption"/>
                <a:cs typeface="PT Sans Caption"/>
                <a:sym typeface="PT Sans Caption"/>
              </a:rPr>
              <a:t>  driver.get(URL);</a:t>
            </a:r>
            <a:endParaRPr sz="1800">
              <a:latin typeface="PT Sans Caption"/>
              <a:ea typeface="PT Sans Caption"/>
              <a:cs typeface="PT Sans Caption"/>
              <a:sym typeface="PT Sans Caption"/>
            </a:endParaRPr>
          </a:p>
          <a:p>
            <a:pPr indent="0" lvl="0" marL="0" rtl="0" algn="l">
              <a:spcBef>
                <a:spcPts val="0"/>
              </a:spcBef>
              <a:spcAft>
                <a:spcPts val="0"/>
              </a:spcAft>
              <a:buClr>
                <a:srgbClr val="000000"/>
              </a:buClr>
              <a:buSzPts val="1800"/>
              <a:buFont typeface="Arial"/>
              <a:buNone/>
            </a:pPr>
            <a:r>
              <a:t/>
            </a:r>
            <a:endParaRPr sz="1800">
              <a:latin typeface="PT Sans Caption"/>
              <a:ea typeface="PT Sans Caption"/>
              <a:cs typeface="PT Sans Caption"/>
              <a:sym typeface="PT Sans Caption"/>
            </a:endParaRPr>
          </a:p>
          <a:p>
            <a:pPr indent="0" lvl="0" marL="0" rtl="0" algn="l">
              <a:spcBef>
                <a:spcPts val="0"/>
              </a:spcBef>
              <a:spcAft>
                <a:spcPts val="0"/>
              </a:spcAft>
              <a:buClr>
                <a:srgbClr val="000000"/>
              </a:buClr>
              <a:buSzPts val="1800"/>
              <a:buFont typeface="Arial"/>
              <a:buNone/>
            </a:pPr>
            <a:r>
              <a:rPr lang="en-US" sz="1800">
                <a:latin typeface="PT Sans Caption"/>
                <a:ea typeface="PT Sans Caption"/>
                <a:cs typeface="PT Sans Caption"/>
                <a:sym typeface="PT Sans Caption"/>
              </a:rPr>
              <a:t>   Actions act = new Actions(driver);   // Create object of actions class</a:t>
            </a:r>
            <a:endParaRPr sz="1800">
              <a:latin typeface="PT Sans Caption"/>
              <a:ea typeface="PT Sans Caption"/>
              <a:cs typeface="PT Sans Caption"/>
              <a:sym typeface="PT Sans Caption"/>
            </a:endParaRPr>
          </a:p>
          <a:p>
            <a:pPr indent="0" lvl="0" marL="0" rtl="0" algn="l">
              <a:spcBef>
                <a:spcPts val="0"/>
              </a:spcBef>
              <a:spcAft>
                <a:spcPts val="0"/>
              </a:spcAft>
              <a:buClr>
                <a:srgbClr val="000000"/>
              </a:buClr>
              <a:buSzPts val="1800"/>
              <a:buFont typeface="Arial"/>
              <a:buNone/>
            </a:pPr>
            <a:r>
              <a:t/>
            </a:r>
            <a:endParaRPr sz="1800">
              <a:latin typeface="PT Sans Caption"/>
              <a:ea typeface="PT Sans Caption"/>
              <a:cs typeface="PT Sans Caption"/>
              <a:sym typeface="PT Sans Caption"/>
            </a:endParaRPr>
          </a:p>
          <a:p>
            <a:pPr indent="0" lvl="0" marL="0" rtl="0" algn="l">
              <a:spcBef>
                <a:spcPts val="0"/>
              </a:spcBef>
              <a:spcAft>
                <a:spcPts val="0"/>
              </a:spcAft>
              <a:buClr>
                <a:srgbClr val="000000"/>
              </a:buClr>
              <a:buSzPts val="1800"/>
              <a:buFont typeface="Arial"/>
              <a:buNone/>
            </a:pPr>
            <a:r>
              <a:rPr lang="en-US" sz="1800">
                <a:latin typeface="PT Sans Caption"/>
                <a:ea typeface="PT Sans Caption"/>
                <a:cs typeface="PT Sans Caption"/>
                <a:sym typeface="PT Sans Caption"/>
              </a:rPr>
              <a:t>  // Store Drag and Drop location into WebElement</a:t>
            </a:r>
            <a:endParaRPr sz="1800">
              <a:latin typeface="PT Sans Caption"/>
              <a:ea typeface="PT Sans Caption"/>
              <a:cs typeface="PT Sans Caption"/>
              <a:sym typeface="PT Sans Caption"/>
            </a:endParaRPr>
          </a:p>
          <a:p>
            <a:pPr indent="0" lvl="0" marL="0" rtl="0" algn="l">
              <a:spcBef>
                <a:spcPts val="0"/>
              </a:spcBef>
              <a:spcAft>
                <a:spcPts val="0"/>
              </a:spcAft>
              <a:buClr>
                <a:srgbClr val="000000"/>
              </a:buClr>
              <a:buSzPts val="1800"/>
              <a:buFont typeface="Arial"/>
              <a:buNone/>
            </a:pPr>
            <a:r>
              <a:rPr lang="en-US" sz="1800">
                <a:latin typeface="PT Sans Caption"/>
                <a:ea typeface="PT Sans Caption"/>
                <a:cs typeface="PT Sans Caption"/>
                <a:sym typeface="PT Sans Caption"/>
              </a:rPr>
              <a:t>  WebElement drag = driver.findElement(By.xpath("put x path"));</a:t>
            </a:r>
            <a:endParaRPr sz="1800">
              <a:latin typeface="PT Sans Caption"/>
              <a:ea typeface="PT Sans Caption"/>
              <a:cs typeface="PT Sans Caption"/>
              <a:sym typeface="PT Sans Caption"/>
            </a:endParaRPr>
          </a:p>
          <a:p>
            <a:pPr indent="0" lvl="0" marL="0" rtl="0" algn="l">
              <a:spcBef>
                <a:spcPts val="0"/>
              </a:spcBef>
              <a:spcAft>
                <a:spcPts val="0"/>
              </a:spcAft>
              <a:buClr>
                <a:srgbClr val="000000"/>
              </a:buClr>
              <a:buSzPts val="1800"/>
              <a:buFont typeface="Arial"/>
              <a:buNone/>
            </a:pPr>
            <a:r>
              <a:rPr lang="en-US" sz="1800">
                <a:latin typeface="PT Sans Caption"/>
                <a:ea typeface="PT Sans Caption"/>
                <a:cs typeface="PT Sans Caption"/>
                <a:sym typeface="PT Sans Caption"/>
              </a:rPr>
              <a:t>   WebElement drop = driver.findElement(By.xpath("put x path"));</a:t>
            </a:r>
            <a:endParaRPr sz="1800">
              <a:latin typeface="PT Sans Caption"/>
              <a:ea typeface="PT Sans Caption"/>
              <a:cs typeface="PT Sans Caption"/>
              <a:sym typeface="PT Sans Caption"/>
            </a:endParaRPr>
          </a:p>
          <a:p>
            <a:pPr indent="0" lvl="0" marL="0" rtl="0" algn="l">
              <a:spcBef>
                <a:spcPts val="0"/>
              </a:spcBef>
              <a:spcAft>
                <a:spcPts val="0"/>
              </a:spcAft>
              <a:buNone/>
            </a:pPr>
            <a:r>
              <a:rPr lang="en-US" sz="1800">
                <a:latin typeface="PT Sans Caption"/>
                <a:ea typeface="PT Sans Caption"/>
                <a:cs typeface="PT Sans Caption"/>
                <a:sym typeface="PT Sans Caption"/>
              </a:rPr>
              <a:t>	</a:t>
            </a:r>
            <a:endParaRPr sz="1800">
              <a:latin typeface="PT Sans Caption"/>
              <a:ea typeface="PT Sans Caption"/>
              <a:cs typeface="PT Sans Caption"/>
              <a:sym typeface="PT Sans Caption"/>
            </a:endParaRPr>
          </a:p>
          <a:p>
            <a:pPr indent="0" lvl="0" marL="0" rtl="0" algn="l">
              <a:spcBef>
                <a:spcPts val="0"/>
              </a:spcBef>
              <a:spcAft>
                <a:spcPts val="0"/>
              </a:spcAft>
              <a:buNone/>
            </a:pPr>
            <a:r>
              <a:rPr lang="en-US" sz="1800">
                <a:latin typeface="PT Sans Caption"/>
                <a:ea typeface="PT Sans Caption"/>
                <a:cs typeface="PT Sans Caption"/>
                <a:sym typeface="PT Sans Caption"/>
              </a:rPr>
              <a:t>   // Drag element to destination</a:t>
            </a:r>
            <a:endParaRPr sz="1800">
              <a:latin typeface="PT Sans Caption"/>
              <a:ea typeface="PT Sans Caption"/>
              <a:cs typeface="PT Sans Caption"/>
              <a:sym typeface="PT Sans Caption"/>
            </a:endParaRPr>
          </a:p>
          <a:p>
            <a:pPr indent="0" lvl="0" marL="0" rtl="0" algn="l">
              <a:spcBef>
                <a:spcPts val="0"/>
              </a:spcBef>
              <a:spcAft>
                <a:spcPts val="0"/>
              </a:spcAft>
              <a:buClr>
                <a:srgbClr val="000000"/>
              </a:buClr>
              <a:buSzPts val="1800"/>
              <a:buFont typeface="Arial"/>
              <a:buNone/>
            </a:pPr>
            <a:r>
              <a:rPr lang="en-US" sz="1800">
                <a:latin typeface="PT Sans Caption"/>
                <a:ea typeface="PT Sans Caption"/>
                <a:cs typeface="PT Sans Caption"/>
                <a:sym typeface="PT Sans Caption"/>
              </a:rPr>
              <a:t>   act.dragAndDrop(drag, drop).perform();   </a:t>
            </a:r>
            <a:endParaRPr sz="1800">
              <a:latin typeface="PT Sans Caption"/>
              <a:ea typeface="PT Sans Caption"/>
              <a:cs typeface="PT Sans Caption"/>
              <a:sym typeface="PT Sans Caption"/>
            </a:endParaRPr>
          </a:p>
          <a:p>
            <a:pPr indent="0" lvl="0" marL="0" rtl="0" algn="l">
              <a:spcBef>
                <a:spcPts val="0"/>
              </a:spcBef>
              <a:spcAft>
                <a:spcPts val="0"/>
              </a:spcAft>
              <a:buClr>
                <a:srgbClr val="000000"/>
              </a:buClr>
              <a:buSzPts val="1800"/>
              <a:buFont typeface="Arial"/>
              <a:buNone/>
            </a:pPr>
            <a:r>
              <a:rPr lang="en-US" sz="1800">
                <a:latin typeface="PT Sans Caption"/>
                <a:ea typeface="PT Sans Caption"/>
                <a:cs typeface="PT Sans Caption"/>
                <a:sym typeface="PT Sans Caption"/>
              </a:rPr>
              <a:t> }</a:t>
            </a:r>
            <a:endParaRPr sz="1800">
              <a:latin typeface="PT Sans Caption"/>
              <a:ea typeface="PT Sans Caption"/>
              <a:cs typeface="PT Sans Caption"/>
              <a:sym typeface="PT Sans Caption"/>
            </a:endParaRPr>
          </a:p>
          <a:p>
            <a:pPr indent="0" lvl="0" marL="0" rtl="0" algn="l">
              <a:spcBef>
                <a:spcPts val="0"/>
              </a:spcBef>
              <a:spcAft>
                <a:spcPts val="0"/>
              </a:spcAft>
              <a:buNone/>
            </a:pPr>
            <a:r>
              <a:rPr lang="en-US" sz="1800">
                <a:latin typeface="PT Sans Caption"/>
                <a:ea typeface="PT Sans Caption"/>
                <a:cs typeface="PT Sans Caption"/>
                <a:sym typeface="PT Sans Caption"/>
              </a:rPr>
              <a:t>}</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72"/>
          <p:cNvSpPr txBox="1"/>
          <p:nvPr/>
        </p:nvSpPr>
        <p:spPr>
          <a:xfrm>
            <a:off x="4302475" y="579000"/>
            <a:ext cx="7097700" cy="54051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1000"/>
              </a:spcBef>
              <a:spcAft>
                <a:spcPts val="0"/>
              </a:spcAft>
              <a:buClr>
                <a:srgbClr val="000000"/>
              </a:buClr>
              <a:buSzPts val="1800"/>
              <a:buFont typeface="Arial"/>
              <a:buNone/>
            </a:pPr>
            <a:r>
              <a:rPr b="1" lang="en-US" sz="1800">
                <a:latin typeface="PT Sans Caption"/>
                <a:ea typeface="PT Sans Caption"/>
                <a:cs typeface="PT Sans Caption"/>
                <a:sym typeface="PT Sans Caption"/>
              </a:rPr>
              <a:t>TC 1: Opening Page on Chrome Browser</a:t>
            </a:r>
            <a:endParaRPr b="1" sz="1800">
              <a:latin typeface="PT Sans Caption"/>
              <a:ea typeface="PT Sans Caption"/>
              <a:cs typeface="PT Sans Caption"/>
              <a:sym typeface="PT Sans Caption"/>
            </a:endParaRPr>
          </a:p>
          <a:p>
            <a:pPr indent="-342900" lvl="0" marL="457200" marR="0" rtl="0" algn="l">
              <a:lnSpc>
                <a:spcPct val="9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Navigate to “https://github.com/”</a:t>
            </a:r>
            <a:endParaRPr sz="1800">
              <a:latin typeface="PT Sans Caption"/>
              <a:ea typeface="PT Sans Caption"/>
              <a:cs typeface="PT Sans Caption"/>
              <a:sym typeface="PT Sans Caption"/>
            </a:endParaRPr>
          </a:p>
          <a:p>
            <a:pPr indent="0" lvl="0" marL="457200" marR="0" rtl="0" algn="l">
              <a:lnSpc>
                <a:spcPct val="90000"/>
              </a:lnSpc>
              <a:spcBef>
                <a:spcPts val="1000"/>
              </a:spcBef>
              <a:spcAft>
                <a:spcPts val="0"/>
              </a:spcAft>
              <a:buNone/>
            </a:pPr>
            <a:r>
              <a:t/>
            </a:r>
            <a:endParaRPr sz="1800">
              <a:latin typeface="PT Sans Caption"/>
              <a:ea typeface="PT Sans Caption"/>
              <a:cs typeface="PT Sans Caption"/>
              <a:sym typeface="PT Sans Caption"/>
            </a:endParaRPr>
          </a:p>
          <a:p>
            <a:pPr indent="0" lvl="0" marL="0" rtl="0" algn="l">
              <a:lnSpc>
                <a:spcPct val="90000"/>
              </a:lnSpc>
              <a:spcBef>
                <a:spcPts val="1000"/>
              </a:spcBef>
              <a:spcAft>
                <a:spcPts val="0"/>
              </a:spcAft>
              <a:buNone/>
            </a:pPr>
            <a:r>
              <a:rPr b="1" lang="en-US" sz="1800">
                <a:latin typeface="PT Sans Caption"/>
                <a:ea typeface="PT Sans Caption"/>
                <a:cs typeface="PT Sans Caption"/>
                <a:sym typeface="PT Sans Caption"/>
              </a:rPr>
              <a:t>TC 2: </a:t>
            </a:r>
            <a:r>
              <a:rPr b="1" lang="en-US" sz="1800">
                <a:latin typeface="PT Sans Caption"/>
                <a:ea typeface="PT Sans Caption"/>
                <a:cs typeface="PT Sans Caption"/>
                <a:sym typeface="PT Sans Caption"/>
              </a:rPr>
              <a:t>Opening Page on Firefox Browser</a:t>
            </a:r>
            <a:endParaRPr b="1" sz="1800">
              <a:latin typeface="PT Sans Caption"/>
              <a:ea typeface="PT Sans Caption"/>
              <a:cs typeface="PT Sans Caption"/>
              <a:sym typeface="PT Sans Caption"/>
            </a:endParaRPr>
          </a:p>
          <a:p>
            <a:pPr indent="-342900" lvl="0" marL="457200" rtl="0" algn="l">
              <a:lnSpc>
                <a:spcPct val="9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Open Firefox browser</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Navigate to “</a:t>
            </a:r>
            <a:r>
              <a:rPr lang="en-US" sz="1800">
                <a:latin typeface="PT Sans Caption"/>
                <a:ea typeface="PT Sans Caption"/>
                <a:cs typeface="PT Sans Caption"/>
                <a:sym typeface="PT Sans Caption"/>
              </a:rPr>
              <a:t>https://www.redfin.com/</a:t>
            </a:r>
            <a:r>
              <a:rPr lang="en-US" sz="1800">
                <a:latin typeface="PT Sans Caption"/>
                <a:ea typeface="PT Sans Caption"/>
                <a:cs typeface="PT Sans Caption"/>
                <a:sym typeface="PT Sans Caption"/>
              </a:rPr>
              <a:t>”</a:t>
            </a:r>
            <a:endParaRPr sz="1800">
              <a:latin typeface="PT Sans Caption"/>
              <a:ea typeface="PT Sans Caption"/>
              <a:cs typeface="PT Sans Caption"/>
              <a:sym typeface="PT Sans Caption"/>
            </a:endParaRPr>
          </a:p>
        </p:txBody>
      </p:sp>
      <p:sp>
        <p:nvSpPr>
          <p:cNvPr id="388" name="Google Shape;388;p72"/>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Test Case</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234"/>
          <p:cNvSpPr txBox="1"/>
          <p:nvPr>
            <p:ph type="title"/>
          </p:nvPr>
        </p:nvSpPr>
        <p:spPr>
          <a:xfrm>
            <a:off x="131000" y="21800"/>
            <a:ext cx="11768700" cy="80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b="1" lang="en-US" sz="3000">
                <a:latin typeface="PT Sans Caption"/>
                <a:ea typeface="PT Sans Caption"/>
                <a:cs typeface="PT Sans Caption"/>
                <a:sym typeface="PT Sans Caption"/>
              </a:rPr>
              <a:t>Drag and Drop</a:t>
            </a:r>
            <a:endParaRPr/>
          </a:p>
        </p:txBody>
      </p:sp>
      <p:sp>
        <p:nvSpPr>
          <p:cNvPr id="1396" name="Google Shape;1396;p234"/>
          <p:cNvSpPr/>
          <p:nvPr/>
        </p:nvSpPr>
        <p:spPr>
          <a:xfrm>
            <a:off x="689125" y="1219200"/>
            <a:ext cx="9939000" cy="5125800"/>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public class DragAndDrop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 public static void main(String[] args)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  System.setProperty("webdriver.gecko.driver", "D:\\geckodriver.exe");</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  WebDriver driver = new FirefoxDriver();</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  driver.get(URL);</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   Actions act = new Actions(driver);   // Create object of actions class</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  // Store Drag and Drop location into WebElement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  WebElement drag = driver.findElement(By.xpath("put x path"));</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   WebElement drop = driver.findElement(By.xpath("put x path"));</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   act.dragAndDrop(drag, drop).perform();   // Drag element to destination</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235"/>
          <p:cNvSpPr txBox="1"/>
          <p:nvPr/>
        </p:nvSpPr>
        <p:spPr>
          <a:xfrm>
            <a:off x="3953075" y="499125"/>
            <a:ext cx="8055900" cy="58197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1000"/>
              </a:spcBef>
              <a:spcAft>
                <a:spcPts val="0"/>
              </a:spcAft>
              <a:buNone/>
            </a:pPr>
            <a:r>
              <a:rPr b="1" lang="en-US" sz="1800">
                <a:latin typeface="PT Sans Caption"/>
                <a:ea typeface="PT Sans Caption"/>
                <a:cs typeface="PT Sans Caption"/>
                <a:sym typeface="PT Sans Caption"/>
              </a:rPr>
              <a:t>               </a:t>
            </a:r>
            <a:endParaRPr b="1" sz="1800">
              <a:latin typeface="PT Sans Caption"/>
              <a:ea typeface="PT Sans Caption"/>
              <a:cs typeface="PT Sans Caption"/>
              <a:sym typeface="PT Sans Caption"/>
            </a:endParaRPr>
          </a:p>
          <a:p>
            <a:pPr indent="0" lvl="0" marL="0" marR="0" rtl="0" algn="l">
              <a:lnSpc>
                <a:spcPct val="90000"/>
              </a:lnSpc>
              <a:spcBef>
                <a:spcPts val="0"/>
              </a:spcBef>
              <a:spcAft>
                <a:spcPts val="0"/>
              </a:spcAft>
              <a:buNone/>
            </a:pPr>
            <a:r>
              <a:rPr b="1" lang="en-US" sz="1800">
                <a:latin typeface="PT Sans Caption"/>
                <a:ea typeface="PT Sans Caption"/>
                <a:cs typeface="PT Sans Caption"/>
                <a:sym typeface="PT Sans Caption"/>
              </a:rPr>
              <a:t>TC 1: </a:t>
            </a:r>
            <a:r>
              <a:rPr b="1" lang="en-US" sz="1800">
                <a:latin typeface="PT Sans Caption"/>
                <a:ea typeface="PT Sans Caption"/>
                <a:cs typeface="PT Sans Caption"/>
                <a:sym typeface="PT Sans Caption"/>
              </a:rPr>
              <a:t>Drag and Drop verification</a:t>
            </a:r>
            <a:endParaRPr b="1" sz="1800">
              <a:latin typeface="PT Sans Caption"/>
              <a:ea typeface="PT Sans Caption"/>
              <a:cs typeface="PT Sans Caption"/>
              <a:sym typeface="PT Sans Caption"/>
            </a:endParaRPr>
          </a:p>
          <a:p>
            <a:pPr indent="-279400" lvl="0" marL="342900" rtl="0" algn="l">
              <a:lnSpc>
                <a:spcPct val="90000"/>
              </a:lnSpc>
              <a:spcBef>
                <a:spcPts val="80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279400" lvl="0" marL="3429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“https://jqueryui.com/”</a:t>
            </a:r>
            <a:endParaRPr sz="1800">
              <a:latin typeface="PT Sans Caption"/>
              <a:ea typeface="PT Sans Caption"/>
              <a:cs typeface="PT Sans Caption"/>
              <a:sym typeface="PT Sans Caption"/>
            </a:endParaRPr>
          </a:p>
          <a:p>
            <a:pPr indent="-279400" lvl="0" marL="3429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“Droppable” link</a:t>
            </a:r>
            <a:endParaRPr sz="1800">
              <a:latin typeface="PT Sans Caption"/>
              <a:ea typeface="PT Sans Caption"/>
              <a:cs typeface="PT Sans Caption"/>
              <a:sym typeface="PT Sans Caption"/>
            </a:endParaRPr>
          </a:p>
          <a:p>
            <a:pPr indent="-279400" lvl="0" marL="3429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Using mouse drag “Drag me to my target” to the “Drop Here”</a:t>
            </a:r>
            <a:endParaRPr sz="1800">
              <a:latin typeface="PT Sans Caption"/>
              <a:ea typeface="PT Sans Caption"/>
              <a:cs typeface="PT Sans Caption"/>
              <a:sym typeface="PT Sans Caption"/>
            </a:endParaRPr>
          </a:p>
          <a:p>
            <a:pPr indent="-279400" lvl="0" marL="3429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Close the browser</a:t>
            </a:r>
            <a:endParaRPr b="1" sz="1800">
              <a:latin typeface="PT Sans Caption"/>
              <a:ea typeface="PT Sans Caption"/>
              <a:cs typeface="PT Sans Caption"/>
              <a:sym typeface="PT Sans Caption"/>
            </a:endParaRPr>
          </a:p>
          <a:p>
            <a:pPr indent="0" lvl="0" marL="0" marR="0" rtl="0" algn="l">
              <a:lnSpc>
                <a:spcPct val="90000"/>
              </a:lnSpc>
              <a:spcBef>
                <a:spcPts val="0"/>
              </a:spcBef>
              <a:spcAft>
                <a:spcPts val="0"/>
              </a:spcAft>
              <a:buNone/>
            </a:pPr>
            <a:r>
              <a:t/>
            </a:r>
            <a:endParaRPr b="1" sz="1800">
              <a:latin typeface="PT Sans Caption"/>
              <a:ea typeface="PT Sans Caption"/>
              <a:cs typeface="PT Sans Caption"/>
              <a:sym typeface="PT Sans Caption"/>
            </a:endParaRPr>
          </a:p>
        </p:txBody>
      </p:sp>
      <p:sp>
        <p:nvSpPr>
          <p:cNvPr id="1402" name="Google Shape;1402;p235"/>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HomeWork</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236"/>
          <p:cNvSpPr txBox="1"/>
          <p:nvPr>
            <p:ph type="title"/>
          </p:nvPr>
        </p:nvSpPr>
        <p:spPr>
          <a:xfrm>
            <a:off x="96625" y="74750"/>
            <a:ext cx="3672600" cy="1585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Upload File using Selenium Webdriver</a:t>
            </a:r>
            <a:endParaRPr b="1" sz="3000">
              <a:latin typeface="PT Sans Caption"/>
              <a:ea typeface="PT Sans Caption"/>
              <a:cs typeface="PT Sans Caption"/>
              <a:sym typeface="PT Sans Caption"/>
            </a:endParaRPr>
          </a:p>
        </p:txBody>
      </p:sp>
      <p:sp>
        <p:nvSpPr>
          <p:cNvPr id="1408" name="Google Shape;1408;p236"/>
          <p:cNvSpPr txBox="1"/>
          <p:nvPr/>
        </p:nvSpPr>
        <p:spPr>
          <a:xfrm>
            <a:off x="3884525" y="253300"/>
            <a:ext cx="8193000" cy="6015600"/>
          </a:xfrm>
          <a:prstGeom prst="rect">
            <a:avLst/>
          </a:prstGeom>
          <a:noFill/>
          <a:ln>
            <a:noFill/>
          </a:ln>
        </p:spPr>
        <p:txBody>
          <a:bodyPr anchorCtr="0" anchor="ctr" bIns="91425" lIns="91425" spcFirstLastPara="1" rIns="91425" wrap="square" tIns="91425">
            <a:noAutofit/>
          </a:bodyPr>
          <a:lstStyle/>
          <a:p>
            <a:pPr indent="0" lvl="0" marL="1143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There are different ways to handle file uploads with Selenium Webdriver.</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The first and the Easy way is simple case of just finding the element and typing the absolute path of the document into it.</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WebElement element= driver.findElement(By.name("datafile")); </a:t>
            </a:r>
            <a:endParaRPr b="1"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element.sendKeys("C:\Users\Sandesh\Desktop\testfile.txt");</a:t>
            </a:r>
            <a:endParaRPr b="1"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37"/>
          <p:cNvSpPr txBox="1"/>
          <p:nvPr/>
        </p:nvSpPr>
        <p:spPr>
          <a:xfrm>
            <a:off x="3953075" y="499125"/>
            <a:ext cx="8055900" cy="58197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1000"/>
              </a:spcBef>
              <a:spcAft>
                <a:spcPts val="0"/>
              </a:spcAft>
              <a:buNone/>
            </a:pPr>
            <a:r>
              <a:rPr b="1" lang="en-US" sz="800">
                <a:latin typeface="PT Sans Caption"/>
                <a:ea typeface="PT Sans Caption"/>
                <a:cs typeface="PT Sans Caption"/>
                <a:sym typeface="PT Sans Caption"/>
              </a:rPr>
              <a:t>              </a:t>
            </a:r>
            <a:r>
              <a:rPr b="1" lang="en-US" sz="1800">
                <a:latin typeface="PT Sans Caption"/>
                <a:ea typeface="PT Sans Caption"/>
                <a:cs typeface="PT Sans Caption"/>
                <a:sym typeface="PT Sans Caption"/>
              </a:rPr>
              <a:t> </a:t>
            </a:r>
            <a:endParaRPr b="1" sz="1800">
              <a:latin typeface="PT Sans Caption"/>
              <a:ea typeface="PT Sans Caption"/>
              <a:cs typeface="PT Sans Caption"/>
              <a:sym typeface="PT Sans Caption"/>
            </a:endParaRPr>
          </a:p>
          <a:p>
            <a:pPr indent="0" lvl="0" marL="0" marR="0" rtl="0" algn="l">
              <a:lnSpc>
                <a:spcPct val="90000"/>
              </a:lnSpc>
              <a:spcBef>
                <a:spcPts val="0"/>
              </a:spcBef>
              <a:spcAft>
                <a:spcPts val="0"/>
              </a:spcAft>
              <a:buNone/>
            </a:pPr>
            <a:r>
              <a:rPr b="1" lang="en-US" sz="1800">
                <a:latin typeface="PT Sans Caption"/>
                <a:ea typeface="PT Sans Caption"/>
                <a:cs typeface="PT Sans Caption"/>
                <a:sym typeface="PT Sans Caption"/>
              </a:rPr>
              <a:t>TC 1: Upload file and Take Screenshot</a:t>
            </a:r>
            <a:endParaRPr b="1" sz="1800">
              <a:latin typeface="PT Sans Caption"/>
              <a:ea typeface="PT Sans Caption"/>
              <a:cs typeface="PT Sans Caption"/>
              <a:sym typeface="PT Sans Caption"/>
            </a:endParaRPr>
          </a:p>
          <a:p>
            <a:pPr indent="0" lvl="0" marL="0" marR="0" rtl="0" algn="l">
              <a:lnSpc>
                <a:spcPct val="90000"/>
              </a:lnSpc>
              <a:spcBef>
                <a:spcPts val="0"/>
              </a:spcBef>
              <a:spcAft>
                <a:spcPts val="0"/>
              </a:spcAft>
              <a:buNone/>
            </a:pPr>
            <a:r>
              <a:t/>
            </a:r>
            <a:endParaRPr b="1" sz="1800">
              <a:latin typeface="PT Sans Caption"/>
              <a:ea typeface="PT Sans Caption"/>
              <a:cs typeface="PT Sans Caption"/>
              <a:sym typeface="PT Sans Caption"/>
            </a:endParaRPr>
          </a:p>
          <a:p>
            <a:pPr indent="-342900" lvl="0" marL="457200" rtl="0" algn="l">
              <a:lnSpc>
                <a:spcPct val="9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Navigate to “http://samples.gwtproject.org/samples/Showcase/Showcase.html#!CwFileUpload”</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Upload file</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Verify file got successfully uploaded and take screenshot</a:t>
            </a:r>
            <a:endParaRPr sz="1800">
              <a:latin typeface="PT Sans Caption"/>
              <a:ea typeface="PT Sans Caption"/>
              <a:cs typeface="PT Sans Caption"/>
              <a:sym typeface="PT Sans Caption"/>
            </a:endParaRPr>
          </a:p>
        </p:txBody>
      </p:sp>
      <p:sp>
        <p:nvSpPr>
          <p:cNvPr id="1414" name="Google Shape;1414;p237"/>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Test Case</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38"/>
          <p:cNvSpPr txBox="1"/>
          <p:nvPr>
            <p:ph type="ctrTitle"/>
          </p:nvPr>
        </p:nvSpPr>
        <p:spPr>
          <a:xfrm>
            <a:off x="4482800" y="3328650"/>
            <a:ext cx="3226500" cy="8163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6400"/>
              <a:buFont typeface="Roboto"/>
              <a:buNone/>
            </a:pPr>
            <a:r>
              <a:rPr lang="en-US" sz="4000">
                <a:latin typeface="PT Sans Caption"/>
                <a:ea typeface="PT Sans Caption"/>
                <a:cs typeface="PT Sans Caption"/>
                <a:sym typeface="PT Sans Caption"/>
              </a:rPr>
              <a:t>Selenium</a:t>
            </a:r>
            <a:endParaRPr b="0" i="0" sz="4000" u="none" cap="none" strike="noStrike">
              <a:solidFill>
                <a:schemeClr val="lt1"/>
              </a:solidFill>
              <a:latin typeface="PT Sans Caption"/>
              <a:ea typeface="PT Sans Caption"/>
              <a:cs typeface="PT Sans Caption"/>
              <a:sym typeface="PT Sans Caption"/>
            </a:endParaRPr>
          </a:p>
        </p:txBody>
      </p:sp>
      <p:sp>
        <p:nvSpPr>
          <p:cNvPr id="1420" name="Google Shape;1420;p238"/>
          <p:cNvSpPr txBox="1"/>
          <p:nvPr>
            <p:ph idx="1" type="subTitle"/>
          </p:nvPr>
        </p:nvSpPr>
        <p:spPr>
          <a:xfrm>
            <a:off x="7607624" y="4145075"/>
            <a:ext cx="1486800" cy="7131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2400"/>
              <a:buFont typeface="Roboto"/>
              <a:buNone/>
            </a:pPr>
            <a:r>
              <a:rPr b="0" i="0" lang="en-US" sz="2400" u="none" cap="none" strike="noStrike">
                <a:solidFill>
                  <a:schemeClr val="lt1"/>
                </a:solidFill>
                <a:latin typeface="PT Sans Caption"/>
                <a:ea typeface="PT Sans Caption"/>
                <a:cs typeface="PT Sans Caption"/>
                <a:sym typeface="PT Sans Caption"/>
              </a:rPr>
              <a:t>Class </a:t>
            </a:r>
            <a:r>
              <a:rPr lang="en-US">
                <a:latin typeface="PT Sans Caption"/>
                <a:ea typeface="PT Sans Caption"/>
                <a:cs typeface="PT Sans Caption"/>
                <a:sym typeface="PT Sans Caption"/>
              </a:rPr>
              <a:t>11</a:t>
            </a:r>
            <a:endParaRPr b="0" i="0" sz="2400" u="none" cap="none" strike="noStrike">
              <a:solidFill>
                <a:schemeClr val="lt1"/>
              </a:solidFill>
              <a:latin typeface="PT Sans Caption"/>
              <a:ea typeface="PT Sans Caption"/>
              <a:cs typeface="PT Sans Caption"/>
              <a:sym typeface="PT Sans Caption"/>
            </a:endParaRPr>
          </a:p>
        </p:txBody>
      </p:sp>
      <p:pic>
        <p:nvPicPr>
          <p:cNvPr id="1421" name="Google Shape;1421;p238"/>
          <p:cNvPicPr preferRelativeResize="0"/>
          <p:nvPr/>
        </p:nvPicPr>
        <p:blipFill>
          <a:blip r:embed="rId3">
            <a:alphaModFix/>
          </a:blip>
          <a:stretch>
            <a:fillRect/>
          </a:stretch>
        </p:blipFill>
        <p:spPr>
          <a:xfrm>
            <a:off x="3365563" y="1600775"/>
            <a:ext cx="5460874" cy="1727751"/>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239"/>
          <p:cNvSpPr txBox="1"/>
          <p:nvPr>
            <p:ph type="title"/>
          </p:nvPr>
        </p:nvSpPr>
        <p:spPr>
          <a:xfrm>
            <a:off x="629200" y="984967"/>
            <a:ext cx="10962900" cy="10236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4300"/>
              <a:buFont typeface="Roboto"/>
              <a:buNone/>
            </a:pPr>
            <a:r>
              <a:rPr b="0" i="0" lang="en-US" sz="4000" u="none" cap="none" strike="noStrike">
                <a:solidFill>
                  <a:schemeClr val="lt1"/>
                </a:solidFill>
                <a:latin typeface="PT Sans Caption"/>
                <a:ea typeface="PT Sans Caption"/>
                <a:cs typeface="PT Sans Caption"/>
                <a:sym typeface="PT Sans Caption"/>
              </a:rPr>
              <a:t>Agenda</a:t>
            </a:r>
            <a:endParaRPr b="0" i="0" sz="4000" u="none" cap="none" strike="noStrike">
              <a:solidFill>
                <a:schemeClr val="lt1"/>
              </a:solidFill>
              <a:latin typeface="PT Sans Caption"/>
              <a:ea typeface="PT Sans Caption"/>
              <a:cs typeface="PT Sans Caption"/>
              <a:sym typeface="PT Sans Caption"/>
            </a:endParaRPr>
          </a:p>
        </p:txBody>
      </p:sp>
      <p:sp>
        <p:nvSpPr>
          <p:cNvPr id="1427" name="Google Shape;1427;p239"/>
          <p:cNvSpPr txBox="1"/>
          <p:nvPr>
            <p:ph idx="1" type="body"/>
          </p:nvPr>
        </p:nvSpPr>
        <p:spPr>
          <a:xfrm>
            <a:off x="469200" y="2336200"/>
            <a:ext cx="8725500" cy="4377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800">
                <a:solidFill>
                  <a:srgbClr val="000000"/>
                </a:solidFill>
                <a:latin typeface="PT Sans Caption"/>
                <a:ea typeface="PT Sans Caption"/>
                <a:cs typeface="PT Sans Caption"/>
                <a:sym typeface="PT Sans Caption"/>
              </a:rPr>
              <a:t>Selenium Components</a:t>
            </a:r>
            <a:endParaRPr sz="1800">
              <a:solidFill>
                <a:srgbClr val="000000"/>
              </a:solidFill>
              <a:latin typeface="PT Sans Caption"/>
              <a:ea typeface="PT Sans Caption"/>
              <a:cs typeface="PT Sans Caption"/>
              <a:sym typeface="PT Sans Caption"/>
            </a:endParaRPr>
          </a:p>
          <a:p>
            <a:pPr indent="0" lvl="0" marL="0" rtl="0" algn="l">
              <a:spcBef>
                <a:spcPts val="1000"/>
              </a:spcBef>
              <a:spcAft>
                <a:spcPts val="0"/>
              </a:spcAft>
              <a:buNone/>
            </a:pPr>
            <a:r>
              <a:rPr lang="en-US" sz="1800">
                <a:solidFill>
                  <a:srgbClr val="000000"/>
                </a:solidFill>
                <a:latin typeface="PT Sans Caption"/>
                <a:ea typeface="PT Sans Caption"/>
                <a:cs typeface="PT Sans Caption"/>
                <a:sym typeface="PT Sans Caption"/>
              </a:rPr>
              <a:t>Page Object Model</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1000"/>
              </a:spcBef>
              <a:spcAft>
                <a:spcPts val="0"/>
              </a:spcAft>
              <a:buClr>
                <a:srgbClr val="000000"/>
              </a:buClr>
              <a:buSzPts val="1100"/>
              <a:buFont typeface="Arial"/>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chemeClr val="lt2"/>
              </a:buClr>
              <a:buSzPts val="2400"/>
              <a:buFont typeface="Roboto"/>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chemeClr val="lt2"/>
              </a:buClr>
              <a:buSzPts val="2400"/>
              <a:buFont typeface="Roboto"/>
              <a:buNone/>
            </a:pPr>
            <a:r>
              <a:t/>
            </a:r>
            <a:endParaRPr b="0" i="0" sz="1800" u="none" cap="none" strike="noStrike">
              <a:solidFill>
                <a:schemeClr val="lt2"/>
              </a:solidFill>
              <a:latin typeface="PT Sans Caption"/>
              <a:ea typeface="PT Sans Caption"/>
              <a:cs typeface="PT Sans Caption"/>
              <a:sym typeface="PT Sans Caption"/>
            </a:endParaRPr>
          </a:p>
          <a:p>
            <a:pPr indent="0" lvl="0" marL="0" marR="0" rtl="0" algn="l">
              <a:lnSpc>
                <a:spcPct val="115000"/>
              </a:lnSpc>
              <a:spcBef>
                <a:spcPts val="2100"/>
              </a:spcBef>
              <a:spcAft>
                <a:spcPts val="2100"/>
              </a:spcAft>
              <a:buClr>
                <a:schemeClr val="lt2"/>
              </a:buClr>
              <a:buSzPts val="2400"/>
              <a:buFont typeface="Roboto"/>
              <a:buNone/>
            </a:pPr>
            <a:r>
              <a:t/>
            </a:r>
            <a:endParaRPr b="0" i="0" sz="1800" u="none" cap="none" strike="noStrike">
              <a:solidFill>
                <a:schemeClr val="lt2"/>
              </a:solidFill>
              <a:latin typeface="PT Sans Caption"/>
              <a:ea typeface="PT Sans Caption"/>
              <a:cs typeface="PT Sans Caption"/>
              <a:sym typeface="PT Sans Caption"/>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31" name="Shape 1431"/>
        <p:cNvGrpSpPr/>
        <p:nvPr/>
      </p:nvGrpSpPr>
      <p:grpSpPr>
        <a:xfrm>
          <a:off x="0" y="0"/>
          <a:ext cx="0" cy="0"/>
          <a:chOff x="0" y="0"/>
          <a:chExt cx="0" cy="0"/>
        </a:xfrm>
      </p:grpSpPr>
      <p:sp>
        <p:nvSpPr>
          <p:cNvPr id="1432" name="Google Shape;1432;p240"/>
          <p:cNvSpPr/>
          <p:nvPr/>
        </p:nvSpPr>
        <p:spPr>
          <a:xfrm>
            <a:off x="4159775" y="607900"/>
            <a:ext cx="7285500" cy="481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Selenium has 4 components:</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0000"/>
              </a:lnSpc>
              <a:spcBef>
                <a:spcPts val="0"/>
              </a:spcBef>
              <a:spcAft>
                <a:spcPts val="0"/>
              </a:spcAft>
              <a:buClr>
                <a:srgbClr val="000000"/>
              </a:buClr>
              <a:buSzPts val="1800"/>
              <a:buFont typeface="PT Sans Caption"/>
              <a:buAutoNum type="arabicPeriod"/>
            </a:pPr>
            <a:r>
              <a:rPr b="0" i="0" lang="en-US" sz="1800" u="none" cap="none" strike="noStrike">
                <a:solidFill>
                  <a:srgbClr val="000000"/>
                </a:solidFill>
                <a:latin typeface="PT Sans Caption"/>
                <a:ea typeface="PT Sans Caption"/>
                <a:cs typeface="PT Sans Caption"/>
                <a:sym typeface="PT Sans Caption"/>
              </a:rPr>
              <a:t>Selenium Integrated Development Environment (IDE) [outdated]</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00000"/>
              </a:lnSpc>
              <a:spcBef>
                <a:spcPts val="0"/>
              </a:spcBef>
              <a:spcAft>
                <a:spcPts val="0"/>
              </a:spcAft>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0000"/>
              </a:lnSpc>
              <a:spcBef>
                <a:spcPts val="0"/>
              </a:spcBef>
              <a:spcAft>
                <a:spcPts val="0"/>
              </a:spcAft>
              <a:buClr>
                <a:srgbClr val="000000"/>
              </a:buClr>
              <a:buSzPts val="1800"/>
              <a:buFont typeface="PT Sans Caption"/>
              <a:buAutoNum type="arabicPeriod"/>
            </a:pPr>
            <a:r>
              <a:rPr b="0" i="0" lang="en-US" sz="1800" u="none" cap="none" strike="noStrike">
                <a:solidFill>
                  <a:srgbClr val="000000"/>
                </a:solidFill>
                <a:latin typeface="PT Sans Caption"/>
                <a:ea typeface="PT Sans Caption"/>
                <a:cs typeface="PT Sans Caption"/>
                <a:sym typeface="PT Sans Caption"/>
              </a:rPr>
              <a:t>Selenium Remote Control (RC) [outdated]</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00000"/>
              </a:lnSpc>
              <a:spcBef>
                <a:spcPts val="0"/>
              </a:spcBef>
              <a:spcAft>
                <a:spcPts val="0"/>
              </a:spcAft>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0000"/>
              </a:lnSpc>
              <a:spcBef>
                <a:spcPts val="0"/>
              </a:spcBef>
              <a:spcAft>
                <a:spcPts val="0"/>
              </a:spcAft>
              <a:buClr>
                <a:srgbClr val="000000"/>
              </a:buClr>
              <a:buSzPts val="1800"/>
              <a:buFont typeface="PT Sans Caption"/>
              <a:buAutoNum type="arabicPeriod"/>
            </a:pPr>
            <a:r>
              <a:rPr b="0" i="0" lang="en-US" sz="1800" u="none" cap="none" strike="noStrike">
                <a:solidFill>
                  <a:srgbClr val="000000"/>
                </a:solidFill>
                <a:latin typeface="PT Sans Caption"/>
                <a:ea typeface="PT Sans Caption"/>
                <a:cs typeface="PT Sans Caption"/>
                <a:sym typeface="PT Sans Caption"/>
              </a:rPr>
              <a:t>Selenium WebDriver</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00000"/>
              </a:lnSpc>
              <a:spcBef>
                <a:spcPts val="0"/>
              </a:spcBef>
              <a:spcAft>
                <a:spcPts val="0"/>
              </a:spcAft>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0000"/>
              </a:lnSpc>
              <a:spcBef>
                <a:spcPts val="0"/>
              </a:spcBef>
              <a:spcAft>
                <a:spcPts val="0"/>
              </a:spcAft>
              <a:buClr>
                <a:srgbClr val="000000"/>
              </a:buClr>
              <a:buSzPts val="1800"/>
              <a:buFont typeface="PT Sans Caption"/>
              <a:buAutoNum type="arabicPeriod"/>
            </a:pPr>
            <a:r>
              <a:rPr b="0" i="0" lang="en-US" sz="1800" u="none" cap="none" strike="noStrike">
                <a:solidFill>
                  <a:srgbClr val="000000"/>
                </a:solidFill>
                <a:latin typeface="PT Sans Caption"/>
                <a:ea typeface="PT Sans Caption"/>
                <a:cs typeface="PT Sans Caption"/>
                <a:sym typeface="PT Sans Caption"/>
              </a:rPr>
              <a:t>Selenium Grid</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
        <p:nvSpPr>
          <p:cNvPr id="1433" name="Google Shape;1433;p240"/>
          <p:cNvSpPr txBox="1"/>
          <p:nvPr>
            <p:ph type="title"/>
          </p:nvPr>
        </p:nvSpPr>
        <p:spPr>
          <a:xfrm>
            <a:off x="68600" y="148175"/>
            <a:ext cx="3624900" cy="65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400"/>
              <a:buFont typeface="Roboto"/>
              <a:buNone/>
            </a:pPr>
            <a:r>
              <a:rPr b="1" i="0" lang="en-US" sz="3000" u="none" cap="none" strike="noStrike">
                <a:solidFill>
                  <a:schemeClr val="lt1"/>
                </a:solidFill>
                <a:latin typeface="PT Sans Caption"/>
                <a:ea typeface="PT Sans Caption"/>
                <a:cs typeface="PT Sans Caption"/>
                <a:sym typeface="PT Sans Caption"/>
              </a:rPr>
              <a:t>Selenium</a:t>
            </a:r>
            <a:endParaRPr b="1" sz="3000">
              <a:latin typeface="PT Sans Caption"/>
              <a:ea typeface="PT Sans Caption"/>
              <a:cs typeface="PT Sans Caption"/>
              <a:sym typeface="PT Sans Caption"/>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pic>
        <p:nvPicPr>
          <p:cNvPr id="1438" name="Google Shape;1438;p241"/>
          <p:cNvPicPr preferRelativeResize="0"/>
          <p:nvPr/>
        </p:nvPicPr>
        <p:blipFill rotWithShape="1">
          <a:blip r:embed="rId3">
            <a:alphaModFix/>
          </a:blip>
          <a:srcRect b="0" l="0" r="0" t="0"/>
          <a:stretch/>
        </p:blipFill>
        <p:spPr>
          <a:xfrm>
            <a:off x="1645920" y="1110932"/>
            <a:ext cx="8102991" cy="5036648"/>
          </a:xfrm>
          <a:prstGeom prst="rect">
            <a:avLst/>
          </a:prstGeom>
          <a:noFill/>
          <a:ln>
            <a:noFill/>
          </a:ln>
        </p:spPr>
      </p:pic>
      <p:sp>
        <p:nvSpPr>
          <p:cNvPr id="1439" name="Google Shape;1439;p241"/>
          <p:cNvSpPr txBox="1"/>
          <p:nvPr>
            <p:ph type="title"/>
          </p:nvPr>
        </p:nvSpPr>
        <p:spPr>
          <a:xfrm>
            <a:off x="131000" y="21800"/>
            <a:ext cx="11768700" cy="80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800"/>
              <a:buFont typeface="Roboto"/>
              <a:buNone/>
            </a:pPr>
            <a:r>
              <a:rPr b="1" i="0" lang="en-US" sz="3000" u="none" cap="none" strike="noStrike">
                <a:solidFill>
                  <a:schemeClr val="lt1"/>
                </a:solidFill>
                <a:latin typeface="PT Sans Caption"/>
                <a:ea typeface="PT Sans Caption"/>
                <a:cs typeface="PT Sans Caption"/>
                <a:sym typeface="PT Sans Caption"/>
              </a:rPr>
              <a:t>Selenium Component upto selenium 3.X</a:t>
            </a:r>
            <a:endParaRPr b="1" sz="3000">
              <a:latin typeface="PT Sans Caption"/>
              <a:ea typeface="PT Sans Caption"/>
              <a:cs typeface="PT Sans Caption"/>
              <a:sym typeface="PT Sans Caption"/>
            </a:endParaRPr>
          </a:p>
        </p:txBody>
      </p:sp>
      <p:sp>
        <p:nvSpPr>
          <p:cNvPr id="1440" name="Google Shape;1440;p241"/>
          <p:cNvSpPr/>
          <p:nvPr/>
        </p:nvSpPr>
        <p:spPr>
          <a:xfrm>
            <a:off x="8060788" y="5343981"/>
            <a:ext cx="1533300" cy="663000"/>
          </a:xfrm>
          <a:prstGeom prst="ellipse">
            <a:avLst/>
          </a:prstGeom>
          <a:solidFill>
            <a:schemeClr val="accent1"/>
          </a:solidFill>
          <a:ln cap="flat" cmpd="sng" w="25400">
            <a:solidFill>
              <a:srgbClr val="0156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3.14</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pic>
        <p:nvPicPr>
          <p:cNvPr id="1445" name="Google Shape;1445;p242"/>
          <p:cNvPicPr preferRelativeResize="0"/>
          <p:nvPr/>
        </p:nvPicPr>
        <p:blipFill>
          <a:blip r:embed="rId3">
            <a:alphaModFix/>
          </a:blip>
          <a:stretch>
            <a:fillRect/>
          </a:stretch>
        </p:blipFill>
        <p:spPr>
          <a:xfrm>
            <a:off x="5143475" y="2671800"/>
            <a:ext cx="6325424" cy="4118300"/>
          </a:xfrm>
          <a:prstGeom prst="rect">
            <a:avLst/>
          </a:prstGeom>
          <a:noFill/>
          <a:ln>
            <a:noFill/>
          </a:ln>
        </p:spPr>
      </p:pic>
      <p:sp>
        <p:nvSpPr>
          <p:cNvPr id="1446" name="Google Shape;1446;p242"/>
          <p:cNvSpPr txBox="1"/>
          <p:nvPr>
            <p:ph type="title"/>
          </p:nvPr>
        </p:nvSpPr>
        <p:spPr>
          <a:xfrm>
            <a:off x="3808925" y="68200"/>
            <a:ext cx="8383200" cy="2723400"/>
          </a:xfrm>
          <a:prstGeom prst="rect">
            <a:avLst/>
          </a:prstGeom>
        </p:spPr>
        <p:txBody>
          <a:bodyPr anchorCtr="0" anchor="b" bIns="91425" lIns="91425" spcFirstLastPara="1" rIns="91425" wrap="square" tIns="91425">
            <a:noAutofit/>
          </a:bodyPr>
          <a:lstStyle/>
          <a:p>
            <a:pPr indent="-342900" lvl="0" marL="457200" rtl="0" algn="l">
              <a:spcBef>
                <a:spcPts val="0"/>
              </a:spcBef>
              <a:spcAft>
                <a:spcPts val="0"/>
              </a:spcAft>
              <a:buClr>
                <a:srgbClr val="000000"/>
              </a:buClr>
              <a:buSzPts val="1800"/>
              <a:buFont typeface="PT Sans Caption"/>
              <a:buChar char="●"/>
            </a:pPr>
            <a:r>
              <a:rPr lang="en-US" sz="1800">
                <a:solidFill>
                  <a:srgbClr val="000000"/>
                </a:solidFill>
                <a:latin typeface="PT Sans Caption"/>
                <a:ea typeface="PT Sans Caption"/>
                <a:cs typeface="PT Sans Caption"/>
                <a:sym typeface="PT Sans Caption"/>
              </a:rPr>
              <a:t>Selenium Integrated Development Environment (IDE) is the simplest tool in the Selenium suite and is the easiest to learn.</a:t>
            </a:r>
            <a:endParaRPr sz="1800">
              <a:solidFill>
                <a:srgbClr val="000000"/>
              </a:solidFill>
              <a:latin typeface="PT Sans Caption"/>
              <a:ea typeface="PT Sans Caption"/>
              <a:cs typeface="PT Sans Caption"/>
              <a:sym typeface="PT Sans Caption"/>
            </a:endParaRPr>
          </a:p>
          <a:p>
            <a:pPr indent="0" lvl="0" marL="457200" rtl="0" algn="l">
              <a:spcBef>
                <a:spcPts val="0"/>
              </a:spcBef>
              <a:spcAft>
                <a:spcPts val="0"/>
              </a:spcAft>
              <a:buNone/>
            </a:pPr>
            <a:r>
              <a:rPr lang="en-US" sz="1800">
                <a:solidFill>
                  <a:srgbClr val="000000"/>
                </a:solidFill>
                <a:latin typeface="PT Sans Caption"/>
                <a:ea typeface="PT Sans Caption"/>
                <a:cs typeface="PT Sans Caption"/>
                <a:sym typeface="PT Sans Caption"/>
              </a:rPr>
              <a:t> </a:t>
            </a:r>
            <a:endParaRPr sz="1800">
              <a:solidFill>
                <a:srgbClr val="000000"/>
              </a:solidFill>
              <a:latin typeface="PT Sans Caption"/>
              <a:ea typeface="PT Sans Caption"/>
              <a:cs typeface="PT Sans Caption"/>
              <a:sym typeface="PT Sans Caption"/>
            </a:endParaRPr>
          </a:p>
          <a:p>
            <a:pPr indent="-342900" lvl="0" marL="457200" rtl="0" algn="l">
              <a:spcBef>
                <a:spcPts val="0"/>
              </a:spcBef>
              <a:spcAft>
                <a:spcPts val="0"/>
              </a:spcAft>
              <a:buClr>
                <a:srgbClr val="000000"/>
              </a:buClr>
              <a:buSzPts val="1800"/>
              <a:buFont typeface="PT Sans Caption"/>
              <a:buChar char="●"/>
            </a:pPr>
            <a:r>
              <a:rPr lang="en-US" sz="1800">
                <a:solidFill>
                  <a:srgbClr val="000000"/>
                </a:solidFill>
                <a:latin typeface="PT Sans Caption"/>
                <a:ea typeface="PT Sans Caption"/>
                <a:cs typeface="PT Sans Caption"/>
                <a:sym typeface="PT Sans Caption"/>
              </a:rPr>
              <a:t>It is a Firefox plugin that you can install as easily as you can with other plugins. However, because of its simplicity, Selenium IDE should only be used as a prototyping tool. </a:t>
            </a:r>
            <a:endParaRPr sz="1800">
              <a:solidFill>
                <a:srgbClr val="000000"/>
              </a:solidFill>
              <a:latin typeface="PT Sans Caption"/>
              <a:ea typeface="PT Sans Caption"/>
              <a:cs typeface="PT Sans Caption"/>
              <a:sym typeface="PT Sans Caption"/>
            </a:endParaRPr>
          </a:p>
          <a:p>
            <a:pPr indent="0" lvl="0" marL="457200" rtl="0" algn="l">
              <a:spcBef>
                <a:spcPts val="0"/>
              </a:spcBef>
              <a:spcAft>
                <a:spcPts val="0"/>
              </a:spcAft>
              <a:buNone/>
            </a:pPr>
            <a:r>
              <a:t/>
            </a:r>
            <a:endParaRPr sz="1800">
              <a:solidFill>
                <a:srgbClr val="000000"/>
              </a:solidFill>
              <a:latin typeface="PT Sans Caption"/>
              <a:ea typeface="PT Sans Caption"/>
              <a:cs typeface="PT Sans Caption"/>
              <a:sym typeface="PT Sans Caption"/>
            </a:endParaRPr>
          </a:p>
          <a:p>
            <a:pPr indent="-342900" lvl="0" marL="457200" rtl="0" algn="l">
              <a:spcBef>
                <a:spcPts val="0"/>
              </a:spcBef>
              <a:spcAft>
                <a:spcPts val="0"/>
              </a:spcAft>
              <a:buClr>
                <a:srgbClr val="000000"/>
              </a:buClr>
              <a:buSzPts val="1800"/>
              <a:buFont typeface="PT Sans Caption"/>
              <a:buChar char="●"/>
            </a:pPr>
            <a:r>
              <a:rPr lang="en-US" sz="1800">
                <a:solidFill>
                  <a:srgbClr val="000000"/>
                </a:solidFill>
                <a:latin typeface="PT Sans Caption"/>
                <a:ea typeface="PT Sans Caption"/>
                <a:cs typeface="PT Sans Caption"/>
                <a:sym typeface="PT Sans Caption"/>
              </a:rPr>
              <a:t>If we want to create more advanced test cases, you will need to use Selenium WebDriver.</a:t>
            </a:r>
            <a:endParaRPr sz="1800">
              <a:solidFill>
                <a:srgbClr val="000000"/>
              </a:solidFill>
              <a:latin typeface="PT Sans Caption"/>
              <a:ea typeface="PT Sans Caption"/>
              <a:cs typeface="PT Sans Caption"/>
              <a:sym typeface="PT Sans Caption"/>
            </a:endParaRPr>
          </a:p>
        </p:txBody>
      </p:sp>
      <p:sp>
        <p:nvSpPr>
          <p:cNvPr id="1447" name="Google Shape;1447;p242"/>
          <p:cNvSpPr txBox="1"/>
          <p:nvPr>
            <p:ph idx="1" type="body"/>
          </p:nvPr>
        </p:nvSpPr>
        <p:spPr>
          <a:xfrm>
            <a:off x="73975" y="118275"/>
            <a:ext cx="3630300" cy="654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2400"/>
              <a:buFont typeface="Roboto"/>
              <a:buNone/>
            </a:pPr>
            <a:r>
              <a:rPr b="1" lang="en-US" sz="3000">
                <a:latin typeface="PT Sans Caption"/>
                <a:ea typeface="PT Sans Caption"/>
                <a:cs typeface="PT Sans Caption"/>
                <a:sym typeface="PT Sans Caption"/>
              </a:rPr>
              <a:t>Selenium IDE</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243"/>
          <p:cNvSpPr txBox="1"/>
          <p:nvPr>
            <p:ph type="title"/>
          </p:nvPr>
        </p:nvSpPr>
        <p:spPr>
          <a:xfrm>
            <a:off x="3859100" y="68200"/>
            <a:ext cx="8239800" cy="301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1800">
              <a:solidFill>
                <a:srgbClr val="222222"/>
              </a:solidFill>
              <a:latin typeface="PT Sans Caption"/>
              <a:ea typeface="PT Sans Caption"/>
              <a:cs typeface="PT Sans Caption"/>
              <a:sym typeface="PT Sans Caption"/>
            </a:endParaRPr>
          </a:p>
          <a:p>
            <a:pPr indent="-342900" lvl="0" marL="457200" rtl="0" algn="l">
              <a:spcBef>
                <a:spcPts val="0"/>
              </a:spcBef>
              <a:spcAft>
                <a:spcPts val="0"/>
              </a:spcAft>
              <a:buClr>
                <a:srgbClr val="222222"/>
              </a:buClr>
              <a:buSzPts val="1800"/>
              <a:buFont typeface="PT Sans Caption"/>
              <a:buChar char="●"/>
            </a:pPr>
            <a:r>
              <a:rPr lang="en-US" sz="1800">
                <a:solidFill>
                  <a:srgbClr val="222222"/>
                </a:solidFill>
                <a:latin typeface="PT Sans Caption"/>
                <a:ea typeface="PT Sans Caption"/>
                <a:cs typeface="PT Sans Caption"/>
                <a:sym typeface="PT Sans Caption"/>
              </a:rPr>
              <a:t>Selenium RC is the first automated web testing tool that allowed users to use a programming language they prefer. </a:t>
            </a:r>
            <a:endParaRPr sz="1800">
              <a:solidFill>
                <a:srgbClr val="222222"/>
              </a:solidFill>
              <a:latin typeface="PT Sans Caption"/>
              <a:ea typeface="PT Sans Caption"/>
              <a:cs typeface="PT Sans Caption"/>
              <a:sym typeface="PT Sans Caption"/>
            </a:endParaRPr>
          </a:p>
          <a:p>
            <a:pPr indent="-342900" lvl="0" marL="457200" rtl="0" algn="l">
              <a:spcBef>
                <a:spcPts val="0"/>
              </a:spcBef>
              <a:spcAft>
                <a:spcPts val="0"/>
              </a:spcAft>
              <a:buClr>
                <a:srgbClr val="222222"/>
              </a:buClr>
              <a:buSzPts val="1800"/>
              <a:buFont typeface="PT Sans Caption"/>
              <a:buChar char="●"/>
            </a:pPr>
            <a:r>
              <a:rPr lang="en-US" sz="1800">
                <a:solidFill>
                  <a:srgbClr val="222222"/>
                </a:solidFill>
                <a:latin typeface="PT Sans Caption"/>
                <a:ea typeface="PT Sans Caption"/>
                <a:cs typeface="PT Sans Caption"/>
                <a:sym typeface="PT Sans Caption"/>
              </a:rPr>
              <a:t>As of version 2.25.0, RC can support the following programming languages: </a:t>
            </a:r>
            <a:endParaRPr sz="1800">
              <a:solidFill>
                <a:srgbClr val="222222"/>
              </a:solidFill>
              <a:latin typeface="PT Sans Caption"/>
              <a:ea typeface="PT Sans Caption"/>
              <a:cs typeface="PT Sans Caption"/>
              <a:sym typeface="PT Sans Caption"/>
            </a:endParaRPr>
          </a:p>
          <a:p>
            <a:pPr indent="-342900" lvl="1" marL="914400" rtl="0" algn="l">
              <a:spcBef>
                <a:spcPts val="0"/>
              </a:spcBef>
              <a:spcAft>
                <a:spcPts val="0"/>
              </a:spcAft>
              <a:buClr>
                <a:srgbClr val="222222"/>
              </a:buClr>
              <a:buSzPts val="1800"/>
              <a:buFont typeface="PT Sans Caption"/>
              <a:buChar char="○"/>
            </a:pPr>
            <a:r>
              <a:rPr lang="en-US" sz="1800">
                <a:solidFill>
                  <a:srgbClr val="222222"/>
                </a:solidFill>
                <a:latin typeface="PT Sans Caption"/>
                <a:ea typeface="PT Sans Caption"/>
                <a:cs typeface="PT Sans Caption"/>
                <a:sym typeface="PT Sans Caption"/>
              </a:rPr>
              <a:t>Java </a:t>
            </a:r>
            <a:endParaRPr sz="1800">
              <a:solidFill>
                <a:srgbClr val="222222"/>
              </a:solidFill>
              <a:latin typeface="PT Sans Caption"/>
              <a:ea typeface="PT Sans Caption"/>
              <a:cs typeface="PT Sans Caption"/>
              <a:sym typeface="PT Sans Caption"/>
            </a:endParaRPr>
          </a:p>
          <a:p>
            <a:pPr indent="-342900" lvl="1" marL="914400" rtl="0" algn="l">
              <a:spcBef>
                <a:spcPts val="0"/>
              </a:spcBef>
              <a:spcAft>
                <a:spcPts val="0"/>
              </a:spcAft>
              <a:buClr>
                <a:srgbClr val="222222"/>
              </a:buClr>
              <a:buSzPts val="1800"/>
              <a:buFont typeface="PT Sans Caption"/>
              <a:buChar char="○"/>
            </a:pPr>
            <a:r>
              <a:rPr lang="en-US" sz="1800">
                <a:solidFill>
                  <a:srgbClr val="222222"/>
                </a:solidFill>
                <a:latin typeface="PT Sans Caption"/>
                <a:ea typeface="PT Sans Caption"/>
                <a:cs typeface="PT Sans Caption"/>
                <a:sym typeface="PT Sans Caption"/>
              </a:rPr>
              <a:t>C# </a:t>
            </a:r>
            <a:endParaRPr sz="1800">
              <a:solidFill>
                <a:srgbClr val="222222"/>
              </a:solidFill>
              <a:latin typeface="PT Sans Caption"/>
              <a:ea typeface="PT Sans Caption"/>
              <a:cs typeface="PT Sans Caption"/>
              <a:sym typeface="PT Sans Caption"/>
            </a:endParaRPr>
          </a:p>
          <a:p>
            <a:pPr indent="-342900" lvl="1" marL="914400" rtl="0" algn="l">
              <a:spcBef>
                <a:spcPts val="0"/>
              </a:spcBef>
              <a:spcAft>
                <a:spcPts val="0"/>
              </a:spcAft>
              <a:buClr>
                <a:srgbClr val="222222"/>
              </a:buClr>
              <a:buSzPts val="1800"/>
              <a:buFont typeface="PT Sans Caption"/>
              <a:buChar char="○"/>
            </a:pPr>
            <a:r>
              <a:rPr lang="en-US" sz="1800">
                <a:solidFill>
                  <a:srgbClr val="222222"/>
                </a:solidFill>
                <a:latin typeface="PT Sans Caption"/>
                <a:ea typeface="PT Sans Caption"/>
                <a:cs typeface="PT Sans Caption"/>
                <a:sym typeface="PT Sans Caption"/>
              </a:rPr>
              <a:t>PHP</a:t>
            </a:r>
            <a:endParaRPr sz="1800">
              <a:solidFill>
                <a:srgbClr val="222222"/>
              </a:solidFill>
              <a:latin typeface="PT Sans Caption"/>
              <a:ea typeface="PT Sans Caption"/>
              <a:cs typeface="PT Sans Caption"/>
              <a:sym typeface="PT Sans Caption"/>
            </a:endParaRPr>
          </a:p>
          <a:p>
            <a:pPr indent="-342900" lvl="1" marL="914400" rtl="0" algn="l">
              <a:spcBef>
                <a:spcPts val="0"/>
              </a:spcBef>
              <a:spcAft>
                <a:spcPts val="0"/>
              </a:spcAft>
              <a:buClr>
                <a:srgbClr val="222222"/>
              </a:buClr>
              <a:buSzPts val="1800"/>
              <a:buFont typeface="PT Sans Caption"/>
              <a:buChar char="○"/>
            </a:pPr>
            <a:r>
              <a:rPr lang="en-US" sz="1800">
                <a:solidFill>
                  <a:srgbClr val="222222"/>
                </a:solidFill>
                <a:latin typeface="PT Sans Caption"/>
                <a:ea typeface="PT Sans Caption"/>
                <a:cs typeface="PT Sans Caption"/>
                <a:sym typeface="PT Sans Caption"/>
              </a:rPr>
              <a:t>Python</a:t>
            </a:r>
            <a:endParaRPr sz="1800">
              <a:solidFill>
                <a:srgbClr val="222222"/>
              </a:solidFill>
              <a:latin typeface="PT Sans Caption"/>
              <a:ea typeface="PT Sans Caption"/>
              <a:cs typeface="PT Sans Caption"/>
              <a:sym typeface="PT Sans Caption"/>
            </a:endParaRPr>
          </a:p>
          <a:p>
            <a:pPr indent="-342900" lvl="1" marL="914400" rtl="0" algn="l">
              <a:spcBef>
                <a:spcPts val="0"/>
              </a:spcBef>
              <a:spcAft>
                <a:spcPts val="0"/>
              </a:spcAft>
              <a:buClr>
                <a:srgbClr val="222222"/>
              </a:buClr>
              <a:buSzPts val="1800"/>
              <a:buFont typeface="PT Sans Caption"/>
              <a:buChar char="○"/>
            </a:pPr>
            <a:r>
              <a:rPr lang="en-US" sz="1800">
                <a:solidFill>
                  <a:srgbClr val="222222"/>
                </a:solidFill>
                <a:latin typeface="PT Sans Caption"/>
                <a:ea typeface="PT Sans Caption"/>
                <a:cs typeface="PT Sans Caption"/>
                <a:sym typeface="PT Sans Caption"/>
              </a:rPr>
              <a:t>Perl</a:t>
            </a:r>
            <a:endParaRPr sz="1800">
              <a:solidFill>
                <a:srgbClr val="222222"/>
              </a:solidFill>
              <a:latin typeface="PT Sans Caption"/>
              <a:ea typeface="PT Sans Caption"/>
              <a:cs typeface="PT Sans Caption"/>
              <a:sym typeface="PT Sans Caption"/>
            </a:endParaRPr>
          </a:p>
          <a:p>
            <a:pPr indent="-342900" lvl="1" marL="914400" rtl="0" algn="l">
              <a:spcBef>
                <a:spcPts val="0"/>
              </a:spcBef>
              <a:spcAft>
                <a:spcPts val="0"/>
              </a:spcAft>
              <a:buClr>
                <a:srgbClr val="222222"/>
              </a:buClr>
              <a:buSzPts val="1800"/>
              <a:buFont typeface="PT Sans Caption"/>
              <a:buChar char="○"/>
            </a:pPr>
            <a:r>
              <a:rPr lang="en-US" sz="1800">
                <a:solidFill>
                  <a:srgbClr val="222222"/>
                </a:solidFill>
                <a:latin typeface="PT Sans Caption"/>
                <a:ea typeface="PT Sans Caption"/>
                <a:cs typeface="PT Sans Caption"/>
                <a:sym typeface="PT Sans Caption"/>
              </a:rPr>
              <a:t>Ruby</a:t>
            </a:r>
            <a:endParaRPr sz="1800">
              <a:solidFill>
                <a:srgbClr val="000000"/>
              </a:solidFill>
              <a:latin typeface="PT Sans Caption"/>
              <a:ea typeface="PT Sans Caption"/>
              <a:cs typeface="PT Sans Caption"/>
              <a:sym typeface="PT Sans Caption"/>
            </a:endParaRPr>
          </a:p>
        </p:txBody>
      </p:sp>
      <p:sp>
        <p:nvSpPr>
          <p:cNvPr id="1453" name="Google Shape;1453;p243"/>
          <p:cNvSpPr txBox="1"/>
          <p:nvPr>
            <p:ph idx="1" type="body"/>
          </p:nvPr>
        </p:nvSpPr>
        <p:spPr>
          <a:xfrm>
            <a:off x="83275" y="140000"/>
            <a:ext cx="3493800" cy="675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2400"/>
              <a:buFont typeface="Roboto"/>
              <a:buNone/>
            </a:pPr>
            <a:r>
              <a:rPr b="1" lang="en-US" sz="3000">
                <a:latin typeface="PT Sans Caption"/>
                <a:ea typeface="PT Sans Caption"/>
                <a:cs typeface="PT Sans Caption"/>
                <a:sym typeface="PT Sans Caption"/>
              </a:rPr>
              <a:t>Selenium RC</a:t>
            </a:r>
            <a:endParaRPr/>
          </a:p>
        </p:txBody>
      </p:sp>
      <p:pic>
        <p:nvPicPr>
          <p:cNvPr id="1454" name="Google Shape;1454;p243"/>
          <p:cNvPicPr preferRelativeResize="0"/>
          <p:nvPr/>
        </p:nvPicPr>
        <p:blipFill>
          <a:blip r:embed="rId3">
            <a:alphaModFix/>
          </a:blip>
          <a:stretch>
            <a:fillRect/>
          </a:stretch>
        </p:blipFill>
        <p:spPr>
          <a:xfrm>
            <a:off x="5981250" y="1853900"/>
            <a:ext cx="5905125" cy="4887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73"/>
          <p:cNvSpPr txBox="1"/>
          <p:nvPr>
            <p:ph type="title"/>
          </p:nvPr>
        </p:nvSpPr>
        <p:spPr>
          <a:xfrm>
            <a:off x="101000" y="64900"/>
            <a:ext cx="3502800" cy="1552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WebDriver Browser Commands</a:t>
            </a:r>
            <a:endParaRPr sz="3000">
              <a:solidFill>
                <a:srgbClr val="FFFFFF"/>
              </a:solidFill>
              <a:latin typeface="PT Sans Caption"/>
              <a:ea typeface="PT Sans Caption"/>
              <a:cs typeface="PT Sans Caption"/>
              <a:sym typeface="PT Sans Caption"/>
            </a:endParaRPr>
          </a:p>
        </p:txBody>
      </p:sp>
      <p:sp>
        <p:nvSpPr>
          <p:cNvPr id="394" name="Google Shape;394;p73"/>
          <p:cNvSpPr txBox="1"/>
          <p:nvPr/>
        </p:nvSpPr>
        <p:spPr>
          <a:xfrm>
            <a:off x="3916675" y="139750"/>
            <a:ext cx="8122200" cy="6468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SzPts val="1800"/>
              <a:buFont typeface="PT Sans Caption"/>
              <a:buChar char="➔"/>
            </a:pPr>
            <a:r>
              <a:rPr b="1" i="0" lang="en-US" sz="1800" u="none" cap="none" strike="noStrike">
                <a:solidFill>
                  <a:srgbClr val="000000"/>
                </a:solidFill>
                <a:latin typeface="PT Sans Caption"/>
                <a:ea typeface="PT Sans Caption"/>
                <a:cs typeface="PT Sans Caption"/>
                <a:sym typeface="PT Sans Caption"/>
              </a:rPr>
              <a:t>get(String </a:t>
            </a:r>
            <a:r>
              <a:rPr b="1" lang="en-US" sz="1800">
                <a:latin typeface="PT Sans Caption"/>
                <a:ea typeface="PT Sans Caption"/>
                <a:cs typeface="PT Sans Caption"/>
                <a:sym typeface="PT Sans Caption"/>
              </a:rPr>
              <a:t>url</a:t>
            </a:r>
            <a:r>
              <a:rPr b="1" i="0" lang="en-US" sz="1800" u="none" cap="none" strike="noStrike">
                <a:solidFill>
                  <a:srgbClr val="000000"/>
                </a:solidFill>
                <a:latin typeface="PT Sans Caption"/>
                <a:ea typeface="PT Sans Caption"/>
                <a:cs typeface="PT Sans Caption"/>
                <a:sym typeface="PT Sans Caption"/>
              </a:rPr>
              <a:t>); </a:t>
            </a:r>
            <a:endParaRPr b="1"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SzPts val="1800"/>
              <a:buFont typeface="PT Sans Caption"/>
              <a:buChar char="●"/>
            </a:pPr>
            <a:r>
              <a:rPr lang="en-US" sz="1800">
                <a:latin typeface="PT Sans Caption"/>
                <a:ea typeface="PT Sans Caption"/>
                <a:cs typeface="PT Sans Caption"/>
                <a:sym typeface="PT Sans Caption"/>
              </a:rPr>
              <a:t>Command launches a new browser and opens the specified URL in the browser instance</a:t>
            </a:r>
            <a:endParaRPr sz="1800">
              <a:latin typeface="PT Sans Caption"/>
              <a:ea typeface="PT Sans Caption"/>
              <a:cs typeface="PT Sans Caption"/>
              <a:sym typeface="PT Sans Caption"/>
            </a:endParaRPr>
          </a:p>
          <a:p>
            <a:pPr indent="-342900" lvl="0" marL="457200" marR="0" rtl="0" algn="l">
              <a:lnSpc>
                <a:spcPct val="115000"/>
              </a:lnSpc>
              <a:spcBef>
                <a:spcPts val="0"/>
              </a:spcBef>
              <a:spcAft>
                <a:spcPts val="0"/>
              </a:spcAft>
              <a:buSzPts val="1800"/>
              <a:buFont typeface="PT Sans Caption"/>
              <a:buChar char="●"/>
            </a:pPr>
            <a:r>
              <a:rPr lang="en-US" sz="1800">
                <a:latin typeface="PT Sans Caption"/>
                <a:ea typeface="PT Sans Caption"/>
                <a:cs typeface="PT Sans Caption"/>
                <a:sym typeface="PT Sans Caption"/>
              </a:rPr>
              <a:t>The command takes a single string type parameter that is usually a URL of application under test</a:t>
            </a:r>
            <a:endParaRPr sz="1800">
              <a:latin typeface="PT Sans Caption"/>
              <a:ea typeface="PT Sans Caption"/>
              <a:cs typeface="PT Sans Caption"/>
              <a:sym typeface="PT Sans Caption"/>
            </a:endParaRPr>
          </a:p>
          <a:p>
            <a:pPr indent="0" lvl="0" marL="457200" marR="0" rtl="0" algn="l">
              <a:lnSpc>
                <a:spcPct val="115000"/>
              </a:lnSpc>
              <a:spcBef>
                <a:spcPts val="0"/>
              </a:spcBef>
              <a:spcAft>
                <a:spcPts val="0"/>
              </a:spcAft>
              <a:buNone/>
            </a:pPr>
            <a:r>
              <a:rPr b="1" lang="en-US" sz="1800">
                <a:solidFill>
                  <a:srgbClr val="FF0000"/>
                </a:solidFill>
                <a:latin typeface="PT Sans Caption"/>
                <a:ea typeface="PT Sans Caption"/>
                <a:cs typeface="PT Sans Caption"/>
                <a:sym typeface="PT Sans Caption"/>
              </a:rPr>
              <a:t>driver.get("https://google.com");</a:t>
            </a:r>
            <a:endParaRPr b="1" i="0" sz="1800" u="none" cap="none" strike="noStrike">
              <a:solidFill>
                <a:srgbClr val="FF0000"/>
              </a:solidFill>
              <a:latin typeface="PT Sans Caption"/>
              <a:ea typeface="PT Sans Caption"/>
              <a:cs typeface="PT Sans Caption"/>
              <a:sym typeface="PT Sans Caption"/>
            </a:endParaRPr>
          </a:p>
          <a:p>
            <a:pPr indent="457200" lvl="0" marL="0" marR="0" rtl="0" algn="l">
              <a:lnSpc>
                <a:spcPct val="100000"/>
              </a:lnSpc>
              <a:spcBef>
                <a:spcPts val="0"/>
              </a:spcBef>
              <a:spcAft>
                <a:spcPts val="0"/>
              </a:spcAft>
              <a:buClr>
                <a:srgbClr val="000000"/>
              </a:buClr>
              <a:buSzPts val="1800"/>
              <a:buFont typeface="Arial"/>
              <a:buNone/>
            </a:pPr>
            <a:r>
              <a:rPr i="0" lang="en-US" sz="1800" u="none" cap="none" strike="noStrike">
                <a:latin typeface="PT Sans Caption"/>
                <a:ea typeface="PT Sans Caption"/>
                <a:cs typeface="PT Sans Caption"/>
                <a:sym typeface="PT Sans Caption"/>
              </a:rPr>
              <a:t>//Or can be written as </a:t>
            </a:r>
            <a:endParaRPr i="0" sz="1800" u="none" cap="none" strike="noStrike">
              <a:latin typeface="PT Sans Caption"/>
              <a:ea typeface="PT Sans Caption"/>
              <a:cs typeface="PT Sans Caption"/>
              <a:sym typeface="PT Sans Caption"/>
            </a:endParaRPr>
          </a:p>
          <a:p>
            <a:pPr indent="45720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String URL = "</a:t>
            </a:r>
            <a:r>
              <a:rPr b="1" lang="en-US" sz="1800" u="none">
                <a:solidFill>
                  <a:srgbClr val="FF0000"/>
                </a:solidFill>
                <a:latin typeface="PT Sans Caption"/>
                <a:ea typeface="PT Sans Caption"/>
                <a:cs typeface="PT Sans Caption"/>
                <a:sym typeface="PT Sans Caption"/>
              </a:rPr>
              <a:t>https://google.com</a:t>
            </a:r>
            <a:r>
              <a:rPr b="1" i="0" lang="en-US" sz="1800" u="none" cap="none" strike="noStrike">
                <a:solidFill>
                  <a:srgbClr val="FF0000"/>
                </a:solidFill>
                <a:latin typeface="PT Sans Caption"/>
                <a:ea typeface="PT Sans Caption"/>
                <a:cs typeface="PT Sans Caption"/>
                <a:sym typeface="PT Sans Caption"/>
              </a:rPr>
              <a:t>";</a:t>
            </a:r>
            <a:endParaRPr b="1" i="0" sz="1800" u="none" cap="none" strike="noStrike">
              <a:solidFill>
                <a:srgbClr val="FF0000"/>
              </a:solidFill>
              <a:latin typeface="PT Sans Caption"/>
              <a:ea typeface="PT Sans Caption"/>
              <a:cs typeface="PT Sans Caption"/>
              <a:sym typeface="PT Sans Caption"/>
            </a:endParaRPr>
          </a:p>
          <a:p>
            <a:pPr indent="45720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driver.get(URL);</a:t>
            </a:r>
            <a:endParaRPr b="1" i="0" sz="1800" u="none" cap="none" strike="noStrike">
              <a:solidFill>
                <a:srgbClr val="FF0000"/>
              </a:solidFill>
              <a:latin typeface="PT Sans Caption"/>
              <a:ea typeface="PT Sans Caption"/>
              <a:cs typeface="PT Sans Caption"/>
              <a:sym typeface="PT Sans Caption"/>
            </a:endParaRPr>
          </a:p>
          <a:p>
            <a:pPr indent="457200" lvl="0" marL="0" marR="0" rtl="0" algn="l">
              <a:lnSpc>
                <a:spcPct val="100000"/>
              </a:lnSpc>
              <a:spcBef>
                <a:spcPts val="0"/>
              </a:spcBef>
              <a:spcAft>
                <a:spcPts val="0"/>
              </a:spcAft>
              <a:buClr>
                <a:srgbClr val="000000"/>
              </a:buClr>
              <a:buSzPts val="1800"/>
              <a:buFont typeface="Arial"/>
              <a:buNone/>
            </a:pPr>
            <a:r>
              <a:t/>
            </a:r>
            <a:endParaRPr b="1" sz="1800">
              <a:solidFill>
                <a:srgbClr val="FF0000"/>
              </a:solidFill>
              <a:latin typeface="PT Sans Caption"/>
              <a:ea typeface="PT Sans Caption"/>
              <a:cs typeface="PT Sans Caption"/>
              <a:sym typeface="PT Sans Caption"/>
            </a:endParaRPr>
          </a:p>
          <a:p>
            <a:pPr indent="-342900" lvl="0" marL="457200" rtl="0" algn="l">
              <a:lnSpc>
                <a:spcPct val="115000"/>
              </a:lnSpc>
              <a:spcBef>
                <a:spcPts val="0"/>
              </a:spcBef>
              <a:spcAft>
                <a:spcPts val="0"/>
              </a:spcAft>
              <a:buSzPts val="1800"/>
              <a:buFont typeface="PT Sans Caption"/>
              <a:buChar char="➔"/>
            </a:pPr>
            <a:r>
              <a:rPr b="1" lang="en-US" sz="1800">
                <a:latin typeface="PT Sans Caption"/>
                <a:ea typeface="PT Sans Caption"/>
                <a:cs typeface="PT Sans Caption"/>
                <a:sym typeface="PT Sans Caption"/>
              </a:rPr>
              <a:t>getTitle(); </a:t>
            </a:r>
            <a:endParaRPr b="1" sz="1800">
              <a:latin typeface="PT Sans Caption"/>
              <a:ea typeface="PT Sans Caption"/>
              <a:cs typeface="PT Sans Caption"/>
              <a:sym typeface="PT Sans Caption"/>
            </a:endParaRPr>
          </a:p>
          <a:p>
            <a:pPr indent="-342900" lvl="0" marL="457200" rtl="0" algn="l">
              <a:spcBef>
                <a:spcPts val="0"/>
              </a:spcBef>
              <a:spcAft>
                <a:spcPts val="0"/>
              </a:spcAft>
              <a:buSzPts val="1800"/>
              <a:buFont typeface="PT Sans Caption"/>
              <a:buChar char="●"/>
            </a:pPr>
            <a:r>
              <a:rPr lang="en-US" sz="1800">
                <a:latin typeface="PT Sans Caption"/>
                <a:ea typeface="PT Sans Caption"/>
                <a:cs typeface="PT Sans Caption"/>
                <a:sym typeface="PT Sans Caption"/>
              </a:rPr>
              <a:t>Command is used to retrieve the title of the webpage the user is currently working on. </a:t>
            </a:r>
            <a:endParaRPr sz="1800">
              <a:latin typeface="PT Sans Caption"/>
              <a:ea typeface="PT Sans Caption"/>
              <a:cs typeface="PT Sans Caption"/>
              <a:sym typeface="PT Sans Caption"/>
            </a:endParaRPr>
          </a:p>
          <a:p>
            <a:pPr indent="-342900" lvl="0" marL="457200" rtl="0" algn="l">
              <a:spcBef>
                <a:spcPts val="0"/>
              </a:spcBef>
              <a:spcAft>
                <a:spcPts val="0"/>
              </a:spcAft>
              <a:buSzPts val="1800"/>
              <a:buFont typeface="PT Sans Caption"/>
              <a:buChar char="●"/>
            </a:pPr>
            <a:r>
              <a:rPr lang="en-US" sz="1800">
                <a:latin typeface="PT Sans Caption"/>
                <a:ea typeface="PT Sans Caption"/>
                <a:cs typeface="PT Sans Caption"/>
                <a:sym typeface="PT Sans Caption"/>
              </a:rPr>
              <a:t>A null string is returned if the webpage has no title</a:t>
            </a:r>
            <a:endParaRPr sz="1800">
              <a:latin typeface="PT Sans Caption"/>
              <a:ea typeface="PT Sans Caption"/>
              <a:cs typeface="PT Sans Caption"/>
              <a:sym typeface="PT Sans Caption"/>
            </a:endParaRPr>
          </a:p>
          <a:p>
            <a:pPr indent="-342900" lvl="0" marL="457200" rtl="0" algn="l">
              <a:spcBef>
                <a:spcPts val="0"/>
              </a:spcBef>
              <a:spcAft>
                <a:spcPts val="0"/>
              </a:spcAft>
              <a:buSzPts val="1800"/>
              <a:buFont typeface="PT Sans Caption"/>
              <a:buChar char="●"/>
            </a:pPr>
            <a:r>
              <a:rPr lang="en-US" sz="1800">
                <a:latin typeface="PT Sans Caption"/>
                <a:ea typeface="PT Sans Caption"/>
                <a:cs typeface="PT Sans Caption"/>
                <a:sym typeface="PT Sans Caption"/>
              </a:rPr>
              <a:t>Command doesn’t require any parameter and returns a trimmed string value </a:t>
            </a:r>
            <a:endParaRPr sz="1800">
              <a:latin typeface="PT Sans Caption"/>
              <a:ea typeface="PT Sans Caption"/>
              <a:cs typeface="PT Sans Caption"/>
              <a:sym typeface="PT Sans Caption"/>
            </a:endParaRPr>
          </a:p>
          <a:p>
            <a:pPr indent="457200" lvl="0" marL="0" rtl="0" algn="l">
              <a:spcBef>
                <a:spcPts val="0"/>
              </a:spcBef>
              <a:spcAft>
                <a:spcPts val="0"/>
              </a:spcAft>
              <a:buNone/>
            </a:pPr>
            <a:r>
              <a:t/>
            </a:r>
            <a:endParaRPr sz="1800">
              <a:latin typeface="PT Sans Caption"/>
              <a:ea typeface="PT Sans Caption"/>
              <a:cs typeface="PT Sans Caption"/>
              <a:sym typeface="PT Sans Caption"/>
            </a:endParaRPr>
          </a:p>
          <a:p>
            <a:pPr indent="457200" lvl="0" marL="0" rtl="0" algn="l">
              <a:spcBef>
                <a:spcPts val="0"/>
              </a:spcBef>
              <a:spcAft>
                <a:spcPts val="0"/>
              </a:spcAft>
              <a:buNone/>
            </a:pPr>
            <a:r>
              <a:rPr b="1" lang="en-US" sz="1800">
                <a:solidFill>
                  <a:srgbClr val="FF0000"/>
                </a:solidFill>
                <a:latin typeface="PT Sans Caption"/>
                <a:ea typeface="PT Sans Caption"/>
                <a:cs typeface="PT Sans Caption"/>
                <a:sym typeface="PT Sans Caption"/>
              </a:rPr>
              <a:t>String title = driver.getTitle();</a:t>
            </a:r>
            <a:endParaRPr b="1" sz="1800">
              <a:solidFill>
                <a:srgbClr val="FF0000"/>
              </a:solidFill>
              <a:latin typeface="PT Sans Caption"/>
              <a:ea typeface="PT Sans Caption"/>
              <a:cs typeface="PT Sans Caption"/>
              <a:sym typeface="PT Sans Caption"/>
            </a:endParaRPr>
          </a:p>
          <a:p>
            <a:pPr indent="457200" lvl="0" marL="0" rtl="0" algn="l">
              <a:spcBef>
                <a:spcPts val="0"/>
              </a:spcBef>
              <a:spcAft>
                <a:spcPts val="0"/>
              </a:spcAft>
              <a:buClr>
                <a:srgbClr val="000000"/>
              </a:buClr>
              <a:buSzPts val="1800"/>
              <a:buFont typeface="Arial"/>
              <a:buNone/>
            </a:pPr>
            <a:r>
              <a:t/>
            </a:r>
            <a:endParaRPr sz="1800">
              <a:latin typeface="PT Sans Caption"/>
              <a:ea typeface="PT Sans Caption"/>
              <a:cs typeface="PT Sans Caption"/>
              <a:sym typeface="PT Sans Caption"/>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244"/>
          <p:cNvSpPr txBox="1"/>
          <p:nvPr>
            <p:ph type="title"/>
          </p:nvPr>
        </p:nvSpPr>
        <p:spPr>
          <a:xfrm>
            <a:off x="4011675" y="479150"/>
            <a:ext cx="7318500" cy="5372400"/>
          </a:xfrm>
          <a:prstGeom prst="rect">
            <a:avLst/>
          </a:prstGeom>
        </p:spPr>
        <p:txBody>
          <a:bodyPr anchorCtr="0" anchor="b" bIns="91425" lIns="91425" spcFirstLastPara="1" rIns="91425" wrap="square" tIns="91425">
            <a:noAutofit/>
          </a:bodyPr>
          <a:lstStyle/>
          <a:p>
            <a:pPr indent="0" lvl="0" marL="0" rtl="0" algn="l">
              <a:lnSpc>
                <a:spcPct val="155000"/>
              </a:lnSpc>
              <a:spcBef>
                <a:spcPts val="1800"/>
              </a:spcBef>
              <a:spcAft>
                <a:spcPts val="0"/>
              </a:spcAft>
              <a:buNone/>
            </a:pPr>
            <a:r>
              <a:rPr b="1" lang="en-US" sz="1800">
                <a:solidFill>
                  <a:srgbClr val="222222"/>
                </a:solidFill>
                <a:latin typeface="PT Sans Caption"/>
                <a:ea typeface="PT Sans Caption"/>
                <a:cs typeface="PT Sans Caption"/>
                <a:sym typeface="PT Sans Caption"/>
              </a:rPr>
              <a:t>Selenium Grid</a:t>
            </a:r>
            <a:endParaRPr b="1" sz="1800">
              <a:solidFill>
                <a:srgbClr val="222222"/>
              </a:solidFill>
              <a:latin typeface="PT Sans Caption"/>
              <a:ea typeface="PT Sans Caption"/>
              <a:cs typeface="PT Sans Caption"/>
              <a:sym typeface="PT Sans Caption"/>
            </a:endParaRPr>
          </a:p>
          <a:p>
            <a:pPr indent="0" lvl="0" marL="0" rtl="0" algn="l">
              <a:lnSpc>
                <a:spcPct val="115000"/>
              </a:lnSpc>
              <a:spcBef>
                <a:spcPts val="400"/>
              </a:spcBef>
              <a:spcAft>
                <a:spcPts val="0"/>
              </a:spcAft>
              <a:buNone/>
            </a:pPr>
            <a:r>
              <a:rPr lang="en-US" sz="1800">
                <a:solidFill>
                  <a:srgbClr val="222222"/>
                </a:solidFill>
                <a:latin typeface="PT Sans Caption"/>
                <a:ea typeface="PT Sans Caption"/>
                <a:cs typeface="PT Sans Caption"/>
                <a:sym typeface="PT Sans Caption"/>
              </a:rPr>
              <a:t>Selenium Grid is a tool </a:t>
            </a:r>
            <a:r>
              <a:rPr b="1" lang="en-US" sz="1800">
                <a:solidFill>
                  <a:srgbClr val="222222"/>
                </a:solidFill>
                <a:latin typeface="PT Sans Caption"/>
                <a:ea typeface="PT Sans Caption"/>
                <a:cs typeface="PT Sans Caption"/>
                <a:sym typeface="PT Sans Caption"/>
              </a:rPr>
              <a:t>used together with Selenium RC to run parallel tests</a:t>
            </a:r>
            <a:r>
              <a:rPr lang="en-US" sz="1800">
                <a:solidFill>
                  <a:srgbClr val="222222"/>
                </a:solidFill>
                <a:latin typeface="PT Sans Caption"/>
                <a:ea typeface="PT Sans Caption"/>
                <a:cs typeface="PT Sans Caption"/>
                <a:sym typeface="PT Sans Caption"/>
              </a:rPr>
              <a:t> across different machines and different browsers all at the same time. Parallel execution means running multiple tests at once.</a:t>
            </a:r>
            <a:endParaRPr sz="1800">
              <a:solidFill>
                <a:srgbClr val="222222"/>
              </a:solidFill>
              <a:latin typeface="PT Sans Caption"/>
              <a:ea typeface="PT Sans Caption"/>
              <a:cs typeface="PT Sans Caption"/>
              <a:sym typeface="PT Sans Caption"/>
            </a:endParaRPr>
          </a:p>
          <a:p>
            <a:pPr indent="0" lvl="0" marL="0" rtl="0" algn="l">
              <a:spcBef>
                <a:spcPts val="0"/>
              </a:spcBef>
              <a:spcAft>
                <a:spcPts val="0"/>
              </a:spcAft>
              <a:buNone/>
            </a:pPr>
            <a:r>
              <a:rPr b="1" lang="en-US" sz="1800">
                <a:solidFill>
                  <a:srgbClr val="222222"/>
                </a:solidFill>
                <a:latin typeface="PT Sans Caption"/>
                <a:ea typeface="PT Sans Caption"/>
                <a:cs typeface="PT Sans Caption"/>
                <a:sym typeface="PT Sans Caption"/>
              </a:rPr>
              <a:t>Features:</a:t>
            </a:r>
            <a:endParaRPr b="1" sz="1800">
              <a:solidFill>
                <a:srgbClr val="222222"/>
              </a:solidFill>
              <a:latin typeface="PT Sans Caption"/>
              <a:ea typeface="PT Sans Caption"/>
              <a:cs typeface="PT Sans Caption"/>
              <a:sym typeface="PT Sans Caption"/>
            </a:endParaRPr>
          </a:p>
          <a:p>
            <a:pPr indent="-342900" lvl="0" marL="457200" rtl="0" algn="l">
              <a:lnSpc>
                <a:spcPct val="115000"/>
              </a:lnSpc>
              <a:spcBef>
                <a:spcPts val="1800"/>
              </a:spcBef>
              <a:spcAft>
                <a:spcPts val="0"/>
              </a:spcAft>
              <a:buClr>
                <a:srgbClr val="222222"/>
              </a:buClr>
              <a:buSzPts val="1800"/>
              <a:buFont typeface="Arial"/>
              <a:buChar char="●"/>
            </a:pPr>
            <a:r>
              <a:rPr lang="en-US" sz="1800">
                <a:solidFill>
                  <a:srgbClr val="222222"/>
                </a:solidFill>
                <a:latin typeface="PT Sans Caption"/>
                <a:ea typeface="PT Sans Caption"/>
                <a:cs typeface="PT Sans Caption"/>
                <a:sym typeface="PT Sans Caption"/>
              </a:rPr>
              <a:t>Enables </a:t>
            </a:r>
            <a:r>
              <a:rPr b="1" lang="en-US" sz="1800">
                <a:solidFill>
                  <a:srgbClr val="222222"/>
                </a:solidFill>
                <a:latin typeface="PT Sans Caption"/>
                <a:ea typeface="PT Sans Caption"/>
                <a:cs typeface="PT Sans Caption"/>
                <a:sym typeface="PT Sans Caption"/>
              </a:rPr>
              <a:t>simultaneous running of tests</a:t>
            </a:r>
            <a:r>
              <a:rPr lang="en-US" sz="1800">
                <a:solidFill>
                  <a:srgbClr val="222222"/>
                </a:solidFill>
                <a:latin typeface="PT Sans Caption"/>
                <a:ea typeface="PT Sans Caption"/>
                <a:cs typeface="PT Sans Caption"/>
                <a:sym typeface="PT Sans Caption"/>
              </a:rPr>
              <a:t> in </a:t>
            </a:r>
            <a:r>
              <a:rPr b="1" lang="en-US" sz="1800">
                <a:solidFill>
                  <a:srgbClr val="222222"/>
                </a:solidFill>
                <a:latin typeface="PT Sans Caption"/>
                <a:ea typeface="PT Sans Caption"/>
                <a:cs typeface="PT Sans Caption"/>
                <a:sym typeface="PT Sans Caption"/>
              </a:rPr>
              <a:t>multiple browsers and environments.</a:t>
            </a:r>
            <a:endParaRPr b="1" sz="1800">
              <a:solidFill>
                <a:srgbClr val="222222"/>
              </a:solidFill>
              <a:latin typeface="PT Sans Caption"/>
              <a:ea typeface="PT Sans Caption"/>
              <a:cs typeface="PT Sans Caption"/>
              <a:sym typeface="PT Sans Caption"/>
            </a:endParaRPr>
          </a:p>
          <a:p>
            <a:pPr indent="-342900" lvl="0" marL="457200" rtl="0" algn="l">
              <a:lnSpc>
                <a:spcPct val="115000"/>
              </a:lnSpc>
              <a:spcBef>
                <a:spcPts val="0"/>
              </a:spcBef>
              <a:spcAft>
                <a:spcPts val="0"/>
              </a:spcAft>
              <a:buClr>
                <a:srgbClr val="222222"/>
              </a:buClr>
              <a:buSzPts val="1800"/>
              <a:buFont typeface="Arial"/>
              <a:buChar char="●"/>
            </a:pPr>
            <a:r>
              <a:rPr b="1" lang="en-US" sz="1800">
                <a:solidFill>
                  <a:srgbClr val="222222"/>
                </a:solidFill>
                <a:latin typeface="PT Sans Caption"/>
                <a:ea typeface="PT Sans Caption"/>
                <a:cs typeface="PT Sans Caption"/>
                <a:sym typeface="PT Sans Caption"/>
              </a:rPr>
              <a:t>Saves time </a:t>
            </a:r>
            <a:r>
              <a:rPr lang="en-US" sz="1800">
                <a:solidFill>
                  <a:srgbClr val="222222"/>
                </a:solidFill>
                <a:latin typeface="PT Sans Caption"/>
                <a:ea typeface="PT Sans Caption"/>
                <a:cs typeface="PT Sans Caption"/>
                <a:sym typeface="PT Sans Caption"/>
              </a:rPr>
              <a:t>enormously.</a:t>
            </a:r>
            <a:endParaRPr sz="1800">
              <a:solidFill>
                <a:srgbClr val="222222"/>
              </a:solidFill>
              <a:latin typeface="PT Sans Caption"/>
              <a:ea typeface="PT Sans Caption"/>
              <a:cs typeface="PT Sans Caption"/>
              <a:sym typeface="PT Sans Caption"/>
            </a:endParaRPr>
          </a:p>
          <a:p>
            <a:pPr indent="-342900" lvl="0" marL="457200" rtl="0" algn="l">
              <a:lnSpc>
                <a:spcPct val="115000"/>
              </a:lnSpc>
              <a:spcBef>
                <a:spcPts val="0"/>
              </a:spcBef>
              <a:spcAft>
                <a:spcPts val="0"/>
              </a:spcAft>
              <a:buClr>
                <a:srgbClr val="222222"/>
              </a:buClr>
              <a:buSzPts val="1800"/>
              <a:buFont typeface="Arial"/>
              <a:buChar char="●"/>
            </a:pPr>
            <a:r>
              <a:rPr lang="en-US" sz="1800">
                <a:solidFill>
                  <a:srgbClr val="222222"/>
                </a:solidFill>
                <a:latin typeface="PT Sans Caption"/>
                <a:ea typeface="PT Sans Caption"/>
                <a:cs typeface="PT Sans Caption"/>
                <a:sym typeface="PT Sans Caption"/>
              </a:rPr>
              <a:t>Utilizes the </a:t>
            </a:r>
            <a:r>
              <a:rPr b="1" lang="en-US" sz="1800">
                <a:solidFill>
                  <a:srgbClr val="222222"/>
                </a:solidFill>
                <a:latin typeface="PT Sans Caption"/>
                <a:ea typeface="PT Sans Caption"/>
                <a:cs typeface="PT Sans Caption"/>
                <a:sym typeface="PT Sans Caption"/>
              </a:rPr>
              <a:t>hub-and-nodes</a:t>
            </a:r>
            <a:r>
              <a:rPr lang="en-US" sz="1800">
                <a:solidFill>
                  <a:srgbClr val="222222"/>
                </a:solidFill>
                <a:latin typeface="PT Sans Caption"/>
                <a:ea typeface="PT Sans Caption"/>
                <a:cs typeface="PT Sans Caption"/>
                <a:sym typeface="PT Sans Caption"/>
              </a:rPr>
              <a:t> concept. The hub acts as a central source of Selenium commands to each node connected to it.</a:t>
            </a:r>
            <a:endParaRPr sz="1800">
              <a:solidFill>
                <a:srgbClr val="222222"/>
              </a:solidFill>
              <a:latin typeface="PT Sans Caption"/>
              <a:ea typeface="PT Sans Caption"/>
              <a:cs typeface="PT Sans Caption"/>
              <a:sym typeface="PT Sans Caption"/>
            </a:endParaRPr>
          </a:p>
          <a:p>
            <a:pPr indent="0" lvl="0" marL="0" rtl="0" algn="l">
              <a:spcBef>
                <a:spcPts val="1800"/>
              </a:spcBef>
              <a:spcAft>
                <a:spcPts val="0"/>
              </a:spcAft>
              <a:buNone/>
            </a:pPr>
            <a:r>
              <a:t/>
            </a:r>
            <a:endParaRPr sz="1800">
              <a:solidFill>
                <a:srgbClr val="222222"/>
              </a:solidFill>
              <a:latin typeface="PT Sans Caption"/>
              <a:ea typeface="PT Sans Caption"/>
              <a:cs typeface="PT Sans Caption"/>
              <a:sym typeface="PT Sans Caption"/>
            </a:endParaRPr>
          </a:p>
        </p:txBody>
      </p:sp>
      <p:sp>
        <p:nvSpPr>
          <p:cNvPr id="1460" name="Google Shape;1460;p244"/>
          <p:cNvSpPr txBox="1"/>
          <p:nvPr>
            <p:ph idx="1" type="body"/>
          </p:nvPr>
        </p:nvSpPr>
        <p:spPr>
          <a:xfrm>
            <a:off x="83250" y="97675"/>
            <a:ext cx="3557400" cy="664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US" sz="3000">
                <a:latin typeface="PT Sans Caption"/>
                <a:ea typeface="PT Sans Caption"/>
                <a:cs typeface="PT Sans Caption"/>
                <a:sym typeface="PT Sans Caption"/>
              </a:rPr>
              <a:t>Selenium Grid</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245"/>
          <p:cNvSpPr txBox="1"/>
          <p:nvPr>
            <p:ph type="title"/>
          </p:nvPr>
        </p:nvSpPr>
        <p:spPr>
          <a:xfrm>
            <a:off x="4404025" y="471750"/>
            <a:ext cx="6738000" cy="378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1800">
                <a:solidFill>
                  <a:srgbClr val="222222"/>
                </a:solidFill>
                <a:latin typeface="PT Sans Caption"/>
                <a:ea typeface="PT Sans Caption"/>
                <a:cs typeface="PT Sans Caption"/>
                <a:sym typeface="PT Sans Caption"/>
              </a:rPr>
              <a:t>Selenium WebDriver proves itself to be better than both Selenium IDE and Selenium RC in many aspects. </a:t>
            </a:r>
            <a:endParaRPr sz="1800">
              <a:solidFill>
                <a:srgbClr val="222222"/>
              </a:solidFill>
              <a:latin typeface="PT Sans Caption"/>
              <a:ea typeface="PT Sans Caption"/>
              <a:cs typeface="PT Sans Caption"/>
              <a:sym typeface="PT Sans Caption"/>
            </a:endParaRPr>
          </a:p>
          <a:p>
            <a:pPr indent="0" lvl="0" marL="0" rtl="0" algn="l">
              <a:spcBef>
                <a:spcPts val="0"/>
              </a:spcBef>
              <a:spcAft>
                <a:spcPts val="0"/>
              </a:spcAft>
              <a:buNone/>
            </a:pPr>
            <a:r>
              <a:t/>
            </a:r>
            <a:endParaRPr sz="1800">
              <a:solidFill>
                <a:srgbClr val="222222"/>
              </a:solidFill>
              <a:latin typeface="PT Sans Caption"/>
              <a:ea typeface="PT Sans Caption"/>
              <a:cs typeface="PT Sans Caption"/>
              <a:sym typeface="PT Sans Caption"/>
            </a:endParaRPr>
          </a:p>
          <a:p>
            <a:pPr indent="0" lvl="0" marL="0" rtl="0" algn="l">
              <a:spcBef>
                <a:spcPts val="0"/>
              </a:spcBef>
              <a:spcAft>
                <a:spcPts val="0"/>
              </a:spcAft>
              <a:buNone/>
            </a:pPr>
            <a:r>
              <a:rPr lang="en-US" sz="1800">
                <a:solidFill>
                  <a:srgbClr val="222222"/>
                </a:solidFill>
                <a:latin typeface="PT Sans Caption"/>
                <a:ea typeface="PT Sans Caption"/>
                <a:cs typeface="PT Sans Caption"/>
                <a:sym typeface="PT Sans Caption"/>
              </a:rPr>
              <a:t>It implements a more modern and stable approach in automating the browser's actions. WebDriver, unlike Selenium RC, does not rely on JavaScript for Automation. </a:t>
            </a:r>
            <a:endParaRPr sz="1800">
              <a:solidFill>
                <a:srgbClr val="222222"/>
              </a:solidFill>
              <a:latin typeface="PT Sans Caption"/>
              <a:ea typeface="PT Sans Caption"/>
              <a:cs typeface="PT Sans Caption"/>
              <a:sym typeface="PT Sans Caption"/>
            </a:endParaRPr>
          </a:p>
          <a:p>
            <a:pPr indent="0" lvl="0" marL="0" rtl="0" algn="l">
              <a:spcBef>
                <a:spcPts val="0"/>
              </a:spcBef>
              <a:spcAft>
                <a:spcPts val="0"/>
              </a:spcAft>
              <a:buNone/>
            </a:pPr>
            <a:r>
              <a:t/>
            </a:r>
            <a:endParaRPr sz="1800">
              <a:solidFill>
                <a:srgbClr val="222222"/>
              </a:solidFill>
              <a:latin typeface="PT Sans Caption"/>
              <a:ea typeface="PT Sans Caption"/>
              <a:cs typeface="PT Sans Caption"/>
              <a:sym typeface="PT Sans Caption"/>
            </a:endParaRPr>
          </a:p>
          <a:p>
            <a:pPr indent="0" lvl="0" marL="0" rtl="0" algn="l">
              <a:spcBef>
                <a:spcPts val="0"/>
              </a:spcBef>
              <a:spcAft>
                <a:spcPts val="0"/>
              </a:spcAft>
              <a:buNone/>
            </a:pPr>
            <a:r>
              <a:rPr lang="en-US" sz="1800">
                <a:solidFill>
                  <a:srgbClr val="222222"/>
                </a:solidFill>
                <a:latin typeface="PT Sans Caption"/>
                <a:ea typeface="PT Sans Caption"/>
                <a:cs typeface="PT Sans Caption"/>
                <a:sym typeface="PT Sans Caption"/>
              </a:rPr>
              <a:t>It controls the browser by directly communicating with it. The supported languages are the same as those in Selenium RC.</a:t>
            </a:r>
            <a:endParaRPr sz="1800">
              <a:solidFill>
                <a:srgbClr val="000000"/>
              </a:solidFill>
              <a:latin typeface="PT Sans Caption"/>
              <a:ea typeface="PT Sans Caption"/>
              <a:cs typeface="PT Sans Caption"/>
              <a:sym typeface="PT Sans Caption"/>
            </a:endParaRPr>
          </a:p>
        </p:txBody>
      </p:sp>
      <p:sp>
        <p:nvSpPr>
          <p:cNvPr id="1466" name="Google Shape;1466;p245"/>
          <p:cNvSpPr txBox="1"/>
          <p:nvPr>
            <p:ph idx="1" type="body"/>
          </p:nvPr>
        </p:nvSpPr>
        <p:spPr>
          <a:xfrm>
            <a:off x="83250" y="153150"/>
            <a:ext cx="3567900" cy="1066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US" sz="3000">
                <a:latin typeface="PT Sans Caption"/>
                <a:ea typeface="PT Sans Caption"/>
                <a:cs typeface="PT Sans Caption"/>
                <a:sym typeface="PT Sans Caption"/>
              </a:rPr>
              <a:t>Selenium WebDriver</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70" name="Shape 1470"/>
        <p:cNvGrpSpPr/>
        <p:nvPr/>
      </p:nvGrpSpPr>
      <p:grpSpPr>
        <a:xfrm>
          <a:off x="0" y="0"/>
          <a:ext cx="0" cy="0"/>
          <a:chOff x="0" y="0"/>
          <a:chExt cx="0" cy="0"/>
        </a:xfrm>
      </p:grpSpPr>
      <p:sp>
        <p:nvSpPr>
          <p:cNvPr id="1471" name="Google Shape;1471;p246"/>
          <p:cNvSpPr txBox="1"/>
          <p:nvPr>
            <p:ph type="title"/>
          </p:nvPr>
        </p:nvSpPr>
        <p:spPr>
          <a:xfrm>
            <a:off x="165975" y="186275"/>
            <a:ext cx="3610200" cy="790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b="1" lang="en-US" sz="3000">
                <a:latin typeface="PT Sans Caption"/>
                <a:ea typeface="PT Sans Caption"/>
                <a:cs typeface="PT Sans Caption"/>
                <a:sym typeface="PT Sans Caption"/>
              </a:rPr>
              <a:t>What is POM?</a:t>
            </a:r>
            <a:endParaRPr b="1" sz="3000">
              <a:latin typeface="PT Sans Caption"/>
              <a:ea typeface="PT Sans Caption"/>
              <a:cs typeface="PT Sans Caption"/>
              <a:sym typeface="PT Sans Caption"/>
            </a:endParaRPr>
          </a:p>
        </p:txBody>
      </p:sp>
      <p:sp>
        <p:nvSpPr>
          <p:cNvPr id="1472" name="Google Shape;1472;p246"/>
          <p:cNvSpPr/>
          <p:nvPr/>
        </p:nvSpPr>
        <p:spPr>
          <a:xfrm>
            <a:off x="4683775" y="627400"/>
            <a:ext cx="6488400" cy="517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Page Object model is a design pattern for enhancing test maintenance and reducing code duplication.</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Page Object model is an object design pattern in Selenium, where web pages are represented as classes, and the various elements on the page are defined as variables on the class. All possible user interactions can then be implemented as methods on the class.</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Page Object Model is a design pattern to create Object Repository for web UI elements. For each web page in the application there should be corresponding page class. This Page class will find the WebElements of that web page and also contains Page methods which perform operations on those WebElements.</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76" name="Shape 1476"/>
        <p:cNvGrpSpPr/>
        <p:nvPr/>
      </p:nvGrpSpPr>
      <p:grpSpPr>
        <a:xfrm>
          <a:off x="0" y="0"/>
          <a:ext cx="0" cy="0"/>
          <a:chOff x="0" y="0"/>
          <a:chExt cx="0" cy="0"/>
        </a:xfrm>
      </p:grpSpPr>
      <p:sp>
        <p:nvSpPr>
          <p:cNvPr id="1477" name="Google Shape;1477;p247"/>
          <p:cNvSpPr txBox="1"/>
          <p:nvPr>
            <p:ph type="title"/>
          </p:nvPr>
        </p:nvSpPr>
        <p:spPr>
          <a:xfrm>
            <a:off x="182900" y="169325"/>
            <a:ext cx="3491700" cy="1654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b="1" lang="en-US" sz="3000">
                <a:latin typeface="PT Sans Caption"/>
                <a:ea typeface="PT Sans Caption"/>
                <a:cs typeface="PT Sans Caption"/>
                <a:sym typeface="PT Sans Caption"/>
              </a:rPr>
              <a:t>Advantages of Page Object Model</a:t>
            </a:r>
            <a:endParaRPr b="1" sz="3000">
              <a:latin typeface="PT Sans Caption"/>
              <a:ea typeface="PT Sans Caption"/>
              <a:cs typeface="PT Sans Caption"/>
              <a:sym typeface="PT Sans Caption"/>
            </a:endParaRPr>
          </a:p>
        </p:txBody>
      </p:sp>
      <p:sp>
        <p:nvSpPr>
          <p:cNvPr id="1478" name="Google Shape;1478;p247"/>
          <p:cNvSpPr/>
          <p:nvPr/>
        </p:nvSpPr>
        <p:spPr>
          <a:xfrm>
            <a:off x="4303850" y="536600"/>
            <a:ext cx="6782400" cy="59721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Code reusability – We could achieve code reusability by writing the code once and use it in different tests.</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0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Code maintainability – There is a clean separation between test code and page specific code such as locators and layout which becomes very easy to maintain code. Code changes only on Page Object Classes when a UI change occurs. It enhances test maintenance and reduces code duplication.</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0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Object Repository – Each page will be defined as a java class. All the fields in the page will be defined in an interface as members. The class will then implement the interface.</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0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Readability – Improves readability due to clean separation between test code and page specific code</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82" name="Shape 1482"/>
        <p:cNvGrpSpPr/>
        <p:nvPr/>
      </p:nvGrpSpPr>
      <p:grpSpPr>
        <a:xfrm>
          <a:off x="0" y="0"/>
          <a:ext cx="0" cy="0"/>
          <a:chOff x="0" y="0"/>
          <a:chExt cx="0" cy="0"/>
        </a:xfrm>
      </p:grpSpPr>
      <p:sp>
        <p:nvSpPr>
          <p:cNvPr id="1483" name="Google Shape;1483;p248"/>
          <p:cNvSpPr txBox="1"/>
          <p:nvPr>
            <p:ph type="title"/>
          </p:nvPr>
        </p:nvSpPr>
        <p:spPr>
          <a:xfrm>
            <a:off x="141050" y="220125"/>
            <a:ext cx="3499500" cy="2015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b="1" lang="en-US" sz="3000">
                <a:latin typeface="PT Sans Caption"/>
                <a:ea typeface="PT Sans Caption"/>
                <a:cs typeface="PT Sans Caption"/>
                <a:sym typeface="PT Sans Caption"/>
              </a:rPr>
              <a:t>Design and Implementation of POM using Selenium </a:t>
            </a:r>
            <a:endParaRPr b="1" sz="3000">
              <a:latin typeface="PT Sans Caption"/>
              <a:ea typeface="PT Sans Caption"/>
              <a:cs typeface="PT Sans Caption"/>
              <a:sym typeface="PT Sans Caption"/>
            </a:endParaRPr>
          </a:p>
        </p:txBody>
      </p:sp>
      <p:sp>
        <p:nvSpPr>
          <p:cNvPr id="1484" name="Google Shape;1484;p248"/>
          <p:cNvSpPr/>
          <p:nvPr/>
        </p:nvSpPr>
        <p:spPr>
          <a:xfrm>
            <a:off x="4175375" y="324500"/>
            <a:ext cx="7290900" cy="6209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i="0" lang="en-US" sz="1800" u="none" cap="none" strike="noStrike">
                <a:solidFill>
                  <a:srgbClr val="000000"/>
                </a:solidFill>
                <a:latin typeface="PT Sans Caption"/>
                <a:ea typeface="PT Sans Caption"/>
                <a:cs typeface="PT Sans Caption"/>
                <a:sym typeface="PT Sans Caption"/>
              </a:rPr>
              <a:t>How to Design:</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0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For each Page in the application we will be creating a separate Java Class.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0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Each class is referred to as a PageObjects and returns other PageObjects to facilitate the flow between pages.</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0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Page Object class is responsible to find the WebElements of that page and also hold methods which perform operations on those WebElements.</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0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We will divide our Framework structure into </a:t>
            </a:r>
            <a:r>
              <a:rPr lang="en-US" sz="1800">
                <a:latin typeface="PT Sans Caption"/>
                <a:ea typeface="PT Sans Caption"/>
                <a:cs typeface="PT Sans Caption"/>
                <a:sym typeface="PT Sans Caption"/>
              </a:rPr>
              <a:t>4</a:t>
            </a:r>
            <a:r>
              <a:rPr b="0" i="0" lang="en-US" sz="1800" u="none" cap="none" strike="noStrike">
                <a:solidFill>
                  <a:srgbClr val="000000"/>
                </a:solidFill>
                <a:latin typeface="PT Sans Caption"/>
                <a:ea typeface="PT Sans Caption"/>
                <a:cs typeface="PT Sans Caption"/>
                <a:sym typeface="PT Sans Caption"/>
              </a:rPr>
              <a:t> parts.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0000"/>
              </a:lnSpc>
              <a:spcBef>
                <a:spcPts val="0"/>
              </a:spcBef>
              <a:spcAft>
                <a:spcPts val="0"/>
              </a:spcAft>
              <a:buClr>
                <a:srgbClr val="000000"/>
              </a:buClr>
              <a:buSzPts val="1800"/>
              <a:buFont typeface="PT Sans Caption"/>
              <a:buChar char="●"/>
            </a:pPr>
            <a:r>
              <a:rPr lang="en-US" sz="1800">
                <a:latin typeface="PT Sans Caption"/>
                <a:ea typeface="PT Sans Caption"/>
                <a:cs typeface="PT Sans Caption"/>
                <a:sym typeface="PT Sans Caption"/>
              </a:rPr>
              <a:t>Test Base classes, </a:t>
            </a:r>
            <a:r>
              <a:rPr b="0" i="0" lang="en-US" sz="1800" u="none" cap="none" strike="noStrike">
                <a:solidFill>
                  <a:srgbClr val="000000"/>
                </a:solidFill>
                <a:latin typeface="PT Sans Caption"/>
                <a:ea typeface="PT Sans Caption"/>
                <a:cs typeface="PT Sans Caption"/>
                <a:sym typeface="PT Sans Caption"/>
              </a:rPr>
              <a:t>Page </a:t>
            </a:r>
            <a:r>
              <a:rPr lang="en-US" sz="1800">
                <a:latin typeface="PT Sans Caption"/>
                <a:ea typeface="PT Sans Caption"/>
                <a:cs typeface="PT Sans Caption"/>
                <a:sym typeface="PT Sans Caption"/>
              </a:rPr>
              <a:t>c</a:t>
            </a:r>
            <a:r>
              <a:rPr b="0" i="0" lang="en-US" sz="1800" u="none" cap="none" strike="noStrike">
                <a:solidFill>
                  <a:srgbClr val="000000"/>
                </a:solidFill>
                <a:latin typeface="PT Sans Caption"/>
                <a:ea typeface="PT Sans Caption"/>
                <a:cs typeface="PT Sans Caption"/>
                <a:sym typeface="PT Sans Caption"/>
              </a:rPr>
              <a:t>lasses, Test </a:t>
            </a:r>
            <a:r>
              <a:rPr lang="en-US" sz="1800">
                <a:latin typeface="PT Sans Caption"/>
                <a:ea typeface="PT Sans Caption"/>
                <a:cs typeface="PT Sans Caption"/>
                <a:sym typeface="PT Sans Caption"/>
              </a:rPr>
              <a:t>c</a:t>
            </a:r>
            <a:r>
              <a:rPr b="0" i="0" lang="en-US" sz="1800" u="none" cap="none" strike="noStrike">
                <a:solidFill>
                  <a:srgbClr val="000000"/>
                </a:solidFill>
                <a:latin typeface="PT Sans Caption"/>
                <a:ea typeface="PT Sans Caption"/>
                <a:cs typeface="PT Sans Caption"/>
                <a:sym typeface="PT Sans Caption"/>
              </a:rPr>
              <a:t>lasses and Utility classes.</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1" i="0" lang="en-US" sz="1800" u="none" cap="none" strike="noStrike">
                <a:solidFill>
                  <a:srgbClr val="000000"/>
                </a:solidFill>
                <a:latin typeface="PT Sans Caption"/>
                <a:ea typeface="PT Sans Caption"/>
                <a:cs typeface="PT Sans Caption"/>
                <a:sym typeface="PT Sans Caption"/>
              </a:rPr>
              <a:t>How to implement :</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0000"/>
              </a:lnSpc>
              <a:spcBef>
                <a:spcPts val="0"/>
              </a:spcBef>
              <a:spcAft>
                <a:spcPts val="0"/>
              </a:spcAft>
              <a:buClr>
                <a:srgbClr val="000000"/>
              </a:buClr>
              <a:buSzPts val="1800"/>
              <a:buFont typeface="PT Sans Caption"/>
              <a:buAutoNum type="arabicPeriod"/>
            </a:pPr>
            <a:r>
              <a:rPr b="0" i="0" lang="en-US" sz="1800" u="none" cap="none" strike="noStrike">
                <a:solidFill>
                  <a:srgbClr val="000000"/>
                </a:solidFill>
                <a:latin typeface="PT Sans Caption"/>
                <a:ea typeface="PT Sans Caption"/>
                <a:cs typeface="PT Sans Caption"/>
                <a:sym typeface="PT Sans Caption"/>
              </a:rPr>
              <a:t>Page Object model without PageFactory</a:t>
            </a:r>
            <a:endParaRPr sz="1800">
              <a:latin typeface="PT Sans Caption"/>
              <a:ea typeface="PT Sans Caption"/>
              <a:cs typeface="PT Sans Caption"/>
              <a:sym typeface="PT Sans Caption"/>
            </a:endParaRPr>
          </a:p>
          <a:p>
            <a:pPr indent="-342900" lvl="0" marL="457200" marR="0" rtl="0" algn="l">
              <a:lnSpc>
                <a:spcPct val="100000"/>
              </a:lnSpc>
              <a:spcBef>
                <a:spcPts val="0"/>
              </a:spcBef>
              <a:spcAft>
                <a:spcPts val="0"/>
              </a:spcAft>
              <a:buClr>
                <a:srgbClr val="000000"/>
              </a:buClr>
              <a:buSzPts val="1800"/>
              <a:buFont typeface="PT Sans Caption"/>
              <a:buAutoNum type="arabicPeriod"/>
            </a:pPr>
            <a:r>
              <a:rPr b="0" i="0" lang="en-US" sz="1800" u="none" cap="none" strike="noStrike">
                <a:solidFill>
                  <a:srgbClr val="000000"/>
                </a:solidFill>
                <a:latin typeface="PT Sans Caption"/>
                <a:ea typeface="PT Sans Caption"/>
                <a:cs typeface="PT Sans Caption"/>
                <a:sym typeface="PT Sans Caption"/>
              </a:rPr>
              <a:t>Page Object Model with PageFactory</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88" name="Shape 1488"/>
        <p:cNvGrpSpPr/>
        <p:nvPr/>
      </p:nvGrpSpPr>
      <p:grpSpPr>
        <a:xfrm>
          <a:off x="0" y="0"/>
          <a:ext cx="0" cy="0"/>
          <a:chOff x="0" y="0"/>
          <a:chExt cx="0" cy="0"/>
        </a:xfrm>
      </p:grpSpPr>
      <p:sp>
        <p:nvSpPr>
          <p:cNvPr id="1489" name="Google Shape;1489;p249"/>
          <p:cNvSpPr txBox="1"/>
          <p:nvPr/>
        </p:nvSpPr>
        <p:spPr>
          <a:xfrm>
            <a:off x="3808800" y="2548450"/>
            <a:ext cx="8263500" cy="232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0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In LoginPage class, we declared the Locators  for the WebElement Username, Password, Login button and Logo and also we can define the actions</a:t>
            </a:r>
            <a:r>
              <a:rPr lang="en-US" sz="1800">
                <a:latin typeface="PT Sans Caption"/>
                <a:ea typeface="PT Sans Caption"/>
                <a:cs typeface="PT Sans Caption"/>
                <a:sym typeface="PT Sans Caption"/>
              </a:rPr>
              <a:t> that </a:t>
            </a:r>
            <a:r>
              <a:rPr b="0" i="0" lang="en-US" sz="1800" u="none" cap="none" strike="noStrike">
                <a:solidFill>
                  <a:srgbClr val="000000"/>
                </a:solidFill>
                <a:latin typeface="PT Sans Caption"/>
                <a:ea typeface="PT Sans Caption"/>
                <a:cs typeface="PT Sans Caption"/>
                <a:sym typeface="PT Sans Caption"/>
              </a:rPr>
              <a:t>we can perform on these elements like input text and click the button.</a:t>
            </a:r>
            <a:endParaRPr b="0" i="0" sz="1800" u="none" cap="none" strike="noStrike">
              <a:solidFill>
                <a:srgbClr val="000000"/>
              </a:solidFill>
              <a:latin typeface="PT Sans Caption"/>
              <a:ea typeface="PT Sans Caption"/>
              <a:cs typeface="PT Sans Caption"/>
              <a:sym typeface="PT Sans Caption"/>
            </a:endParaRPr>
          </a:p>
        </p:txBody>
      </p:sp>
      <p:sp>
        <p:nvSpPr>
          <p:cNvPr id="1490" name="Google Shape;1490;p249"/>
          <p:cNvSpPr txBox="1"/>
          <p:nvPr>
            <p:ph type="title"/>
          </p:nvPr>
        </p:nvSpPr>
        <p:spPr>
          <a:xfrm>
            <a:off x="134975" y="203200"/>
            <a:ext cx="3471900" cy="1141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b="1" lang="en-US" sz="3000">
                <a:latin typeface="PT Sans Caption"/>
                <a:ea typeface="PT Sans Caption"/>
                <a:cs typeface="PT Sans Caption"/>
                <a:sym typeface="PT Sans Caption"/>
              </a:rPr>
              <a:t>POM without PageFactory</a:t>
            </a:r>
            <a:endParaRPr b="1" sz="3000">
              <a:latin typeface="PT Sans Caption"/>
              <a:ea typeface="PT Sans Caption"/>
              <a:cs typeface="PT Sans Caption"/>
              <a:sym typeface="PT Sans Caption"/>
            </a:endParaRPr>
          </a:p>
        </p:txBody>
      </p:sp>
      <p:pic>
        <p:nvPicPr>
          <p:cNvPr id="1491" name="Google Shape;1491;p249"/>
          <p:cNvPicPr preferRelativeResize="0"/>
          <p:nvPr/>
        </p:nvPicPr>
        <p:blipFill>
          <a:blip r:embed="rId3">
            <a:alphaModFix/>
          </a:blip>
          <a:stretch>
            <a:fillRect/>
          </a:stretch>
        </p:blipFill>
        <p:spPr>
          <a:xfrm>
            <a:off x="3980499" y="893900"/>
            <a:ext cx="7920102" cy="128750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95" name="Shape 1495"/>
        <p:cNvGrpSpPr/>
        <p:nvPr/>
      </p:nvGrpSpPr>
      <p:grpSpPr>
        <a:xfrm>
          <a:off x="0" y="0"/>
          <a:ext cx="0" cy="0"/>
          <a:chOff x="0" y="0"/>
          <a:chExt cx="0" cy="0"/>
        </a:xfrm>
      </p:grpSpPr>
      <p:sp>
        <p:nvSpPr>
          <p:cNvPr id="1496" name="Google Shape;1496;p250"/>
          <p:cNvSpPr txBox="1"/>
          <p:nvPr/>
        </p:nvSpPr>
        <p:spPr>
          <a:xfrm>
            <a:off x="3808800" y="3974525"/>
            <a:ext cx="8263500" cy="28278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The second thing we do is create the Separate Test Class for each page class or each functionality.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In our example, we are creating the LoginPageTest</a:t>
            </a:r>
            <a:r>
              <a:rPr lang="en-US" sz="1800">
                <a:latin typeface="PT Sans Caption"/>
                <a:ea typeface="PT Sans Caption"/>
                <a:cs typeface="PT Sans Caption"/>
                <a:sym typeface="PT Sans Caption"/>
              </a:rPr>
              <a:t> Class</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In this Test Class, we create the Test scripts.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In our example, we are creating the Login test. We created the object of</a:t>
            </a:r>
            <a:r>
              <a:rPr b="1" i="0" lang="en-US" sz="1800" u="none" cap="none" strike="noStrike">
                <a:solidFill>
                  <a:srgbClr val="000000"/>
                </a:solidFill>
                <a:latin typeface="PT Sans Caption"/>
                <a:ea typeface="PT Sans Caption"/>
                <a:cs typeface="PT Sans Caption"/>
                <a:sym typeface="PT Sans Caption"/>
              </a:rPr>
              <a:t> LoginPage class</a:t>
            </a:r>
            <a:r>
              <a:rPr b="0" i="0" lang="en-US" sz="1800" u="none" cap="none" strike="noStrike">
                <a:solidFill>
                  <a:srgbClr val="000000"/>
                </a:solidFill>
                <a:latin typeface="PT Sans Caption"/>
                <a:ea typeface="PT Sans Caption"/>
                <a:cs typeface="PT Sans Caption"/>
                <a:sym typeface="PT Sans Caption"/>
              </a:rPr>
              <a:t> and called </a:t>
            </a:r>
            <a:r>
              <a:rPr lang="en-US" sz="1800">
                <a:latin typeface="PT Sans Caption"/>
                <a:ea typeface="PT Sans Caption"/>
                <a:cs typeface="PT Sans Caption"/>
                <a:sym typeface="PT Sans Caption"/>
              </a:rPr>
              <a:t>elements</a:t>
            </a:r>
            <a:r>
              <a:rPr b="0" i="0" lang="en-US" sz="1800" u="none" cap="none" strike="noStrike">
                <a:solidFill>
                  <a:srgbClr val="000000"/>
                </a:solidFill>
                <a:latin typeface="PT Sans Caption"/>
                <a:ea typeface="PT Sans Caption"/>
                <a:cs typeface="PT Sans Caption"/>
                <a:sym typeface="PT Sans Caption"/>
              </a:rPr>
              <a:t> of LoginPage class in our Test Class to create the test script.</a:t>
            </a:r>
            <a:endParaRPr b="0" i="0" sz="1800" u="none" cap="none" strike="noStrike">
              <a:solidFill>
                <a:srgbClr val="000000"/>
              </a:solidFill>
              <a:latin typeface="PT Sans Caption"/>
              <a:ea typeface="PT Sans Caption"/>
              <a:cs typeface="PT Sans Caption"/>
              <a:sym typeface="PT Sans Caption"/>
            </a:endParaRPr>
          </a:p>
        </p:txBody>
      </p:sp>
      <p:sp>
        <p:nvSpPr>
          <p:cNvPr id="1497" name="Google Shape;1497;p250"/>
          <p:cNvSpPr txBox="1"/>
          <p:nvPr>
            <p:ph type="title"/>
          </p:nvPr>
        </p:nvSpPr>
        <p:spPr>
          <a:xfrm>
            <a:off x="134975" y="203200"/>
            <a:ext cx="3471900" cy="1141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b="1" lang="en-US" sz="3000">
                <a:latin typeface="PT Sans Caption"/>
                <a:ea typeface="PT Sans Caption"/>
                <a:cs typeface="PT Sans Caption"/>
                <a:sym typeface="PT Sans Caption"/>
              </a:rPr>
              <a:t>POM without PageFactory</a:t>
            </a:r>
            <a:endParaRPr b="1" sz="3000">
              <a:latin typeface="PT Sans Caption"/>
              <a:ea typeface="PT Sans Caption"/>
              <a:cs typeface="PT Sans Caption"/>
              <a:sym typeface="PT Sans Caption"/>
            </a:endParaRPr>
          </a:p>
        </p:txBody>
      </p:sp>
      <p:pic>
        <p:nvPicPr>
          <p:cNvPr id="1498" name="Google Shape;1498;p250"/>
          <p:cNvPicPr preferRelativeResize="0"/>
          <p:nvPr/>
        </p:nvPicPr>
        <p:blipFill>
          <a:blip r:embed="rId3">
            <a:alphaModFix/>
          </a:blip>
          <a:stretch>
            <a:fillRect/>
          </a:stretch>
        </p:blipFill>
        <p:spPr>
          <a:xfrm>
            <a:off x="4080275" y="348725"/>
            <a:ext cx="7575176" cy="3477125"/>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251"/>
          <p:cNvSpPr txBox="1"/>
          <p:nvPr/>
        </p:nvSpPr>
        <p:spPr>
          <a:xfrm>
            <a:off x="3953075" y="499125"/>
            <a:ext cx="8055900" cy="58197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1000"/>
              </a:spcBef>
              <a:spcAft>
                <a:spcPts val="0"/>
              </a:spcAft>
              <a:buNone/>
            </a:pPr>
            <a:r>
              <a:rPr b="1" lang="en-US" sz="800">
                <a:latin typeface="PT Sans Caption"/>
                <a:ea typeface="PT Sans Caption"/>
                <a:cs typeface="PT Sans Caption"/>
                <a:sym typeface="PT Sans Caption"/>
              </a:rPr>
              <a:t>              </a:t>
            </a:r>
            <a:r>
              <a:rPr b="1" lang="en-US" sz="1800">
                <a:latin typeface="PT Sans Caption"/>
                <a:ea typeface="PT Sans Caption"/>
                <a:cs typeface="PT Sans Caption"/>
                <a:sym typeface="PT Sans Caption"/>
              </a:rPr>
              <a:t> </a:t>
            </a:r>
            <a:endParaRPr b="1" sz="1800">
              <a:latin typeface="PT Sans Caption"/>
              <a:ea typeface="PT Sans Caption"/>
              <a:cs typeface="PT Sans Caption"/>
              <a:sym typeface="PT Sans Caption"/>
            </a:endParaRPr>
          </a:p>
          <a:p>
            <a:pPr indent="0" lvl="0" marL="0" marR="0" rtl="0" algn="l">
              <a:lnSpc>
                <a:spcPct val="90000"/>
              </a:lnSpc>
              <a:spcBef>
                <a:spcPts val="0"/>
              </a:spcBef>
              <a:spcAft>
                <a:spcPts val="0"/>
              </a:spcAft>
              <a:buNone/>
            </a:pPr>
            <a:r>
              <a:rPr b="1" lang="en-US" sz="1800">
                <a:latin typeface="PT Sans Caption"/>
                <a:ea typeface="PT Sans Caption"/>
                <a:cs typeface="PT Sans Caption"/>
                <a:sym typeface="PT Sans Caption"/>
              </a:rPr>
              <a:t>TC 1: HRMS Logo Validation</a:t>
            </a:r>
            <a:endParaRPr b="1" sz="1800">
              <a:latin typeface="PT Sans Caption"/>
              <a:ea typeface="PT Sans Caption"/>
              <a:cs typeface="PT Sans Caption"/>
              <a:sym typeface="PT Sans Caption"/>
            </a:endParaRPr>
          </a:p>
          <a:p>
            <a:pPr indent="0" lvl="0" marL="0" marR="0" rtl="0" algn="l">
              <a:lnSpc>
                <a:spcPct val="90000"/>
              </a:lnSpc>
              <a:spcBef>
                <a:spcPts val="0"/>
              </a:spcBef>
              <a:spcAft>
                <a:spcPts val="0"/>
              </a:spcAft>
              <a:buNone/>
            </a:pPr>
            <a:r>
              <a:t/>
            </a:r>
            <a:endParaRPr b="1" sz="1800">
              <a:latin typeface="PT Sans Caption"/>
              <a:ea typeface="PT Sans Caption"/>
              <a:cs typeface="PT Sans Caption"/>
              <a:sym typeface="PT Sans Caption"/>
            </a:endParaRPr>
          </a:p>
          <a:p>
            <a:pPr indent="-342900" lvl="0" marL="457200" rtl="0" algn="l">
              <a:lnSpc>
                <a:spcPct val="9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Navigate to “http://166.62.36.207/humanresources/symfony/web/index”</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Verify Syntax logo is displayed</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Close the browser</a:t>
            </a:r>
            <a:endParaRPr b="1" sz="1800">
              <a:latin typeface="PT Sans Caption"/>
              <a:ea typeface="PT Sans Caption"/>
              <a:cs typeface="PT Sans Caption"/>
              <a:sym typeface="PT Sans Caption"/>
            </a:endParaRPr>
          </a:p>
          <a:p>
            <a:pPr indent="0" lvl="0" marL="0" rtl="0" algn="l">
              <a:lnSpc>
                <a:spcPct val="90000"/>
              </a:lnSpc>
              <a:spcBef>
                <a:spcPts val="1000"/>
              </a:spcBef>
              <a:spcAft>
                <a:spcPts val="0"/>
              </a:spcAft>
              <a:buNone/>
            </a:pPr>
            <a:r>
              <a:t/>
            </a:r>
            <a:endParaRPr sz="1800">
              <a:latin typeface="PT Sans Caption"/>
              <a:ea typeface="PT Sans Caption"/>
              <a:cs typeface="PT Sans Caption"/>
              <a:sym typeface="PT Sans Caption"/>
            </a:endParaRPr>
          </a:p>
        </p:txBody>
      </p:sp>
      <p:sp>
        <p:nvSpPr>
          <p:cNvPr id="1504" name="Google Shape;1504;p251"/>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Test Case</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08" name="Shape 1508"/>
        <p:cNvGrpSpPr/>
        <p:nvPr/>
      </p:nvGrpSpPr>
      <p:grpSpPr>
        <a:xfrm>
          <a:off x="0" y="0"/>
          <a:ext cx="0" cy="0"/>
          <a:chOff x="0" y="0"/>
          <a:chExt cx="0" cy="0"/>
        </a:xfrm>
      </p:grpSpPr>
      <p:sp>
        <p:nvSpPr>
          <p:cNvPr id="1509" name="Google Shape;1509;p252"/>
          <p:cNvSpPr txBox="1"/>
          <p:nvPr>
            <p:ph type="title"/>
          </p:nvPr>
        </p:nvSpPr>
        <p:spPr>
          <a:xfrm>
            <a:off x="107200" y="152400"/>
            <a:ext cx="3601200" cy="168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b="1" lang="en-US" sz="3000">
                <a:latin typeface="PT Sans Caption"/>
                <a:ea typeface="PT Sans Caption"/>
                <a:cs typeface="PT Sans Caption"/>
                <a:sym typeface="PT Sans Caption"/>
              </a:rPr>
              <a:t>Page Factory in Selenium POM Framework</a:t>
            </a:r>
            <a:endParaRPr b="1" sz="3000">
              <a:latin typeface="PT Sans Caption"/>
              <a:ea typeface="PT Sans Caption"/>
              <a:cs typeface="PT Sans Caption"/>
              <a:sym typeface="PT Sans Caption"/>
            </a:endParaRPr>
          </a:p>
        </p:txBody>
      </p:sp>
      <p:sp>
        <p:nvSpPr>
          <p:cNvPr id="1510" name="Google Shape;1510;p252"/>
          <p:cNvSpPr/>
          <p:nvPr/>
        </p:nvSpPr>
        <p:spPr>
          <a:xfrm>
            <a:off x="4175375" y="324500"/>
            <a:ext cx="7290900" cy="6209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Page Factory is an inbuilt page object model concept for Selenium WebDriver but it is very optimized.</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Here as well we follow the concept of separation of Page Object repository and Test methods. Additionally with the help of </a:t>
            </a:r>
            <a:r>
              <a:rPr b="1" i="0" lang="en-US" sz="1800" u="none" cap="none" strike="noStrike">
                <a:solidFill>
                  <a:srgbClr val="000000"/>
                </a:solidFill>
                <a:latin typeface="PT Sans Caption"/>
                <a:ea typeface="PT Sans Caption"/>
                <a:cs typeface="PT Sans Caption"/>
                <a:sym typeface="PT Sans Caption"/>
              </a:rPr>
              <a:t>PageFactory</a:t>
            </a:r>
            <a:r>
              <a:rPr b="0" i="0" lang="en-US" sz="1800" u="none" cap="none" strike="noStrike">
                <a:solidFill>
                  <a:srgbClr val="000000"/>
                </a:solidFill>
                <a:latin typeface="PT Sans Caption"/>
                <a:ea typeface="PT Sans Caption"/>
                <a:cs typeface="PT Sans Caption"/>
                <a:sym typeface="PT Sans Caption"/>
              </a:rPr>
              <a:t> class we use annotations </a:t>
            </a:r>
            <a:r>
              <a:rPr b="1" i="0" lang="en-US" sz="1800" u="none" cap="none" strike="noStrike">
                <a:solidFill>
                  <a:srgbClr val="000000"/>
                </a:solidFill>
                <a:latin typeface="PT Sans Caption"/>
                <a:ea typeface="PT Sans Caption"/>
                <a:cs typeface="PT Sans Caption"/>
                <a:sym typeface="PT Sans Caption"/>
              </a:rPr>
              <a:t>@FindBy</a:t>
            </a:r>
            <a:r>
              <a:rPr b="0" i="0" lang="en-US" sz="1800" u="none" cap="none" strike="noStrike">
                <a:solidFill>
                  <a:srgbClr val="000000"/>
                </a:solidFill>
                <a:latin typeface="PT Sans Caption"/>
                <a:ea typeface="PT Sans Caption"/>
                <a:cs typeface="PT Sans Caption"/>
                <a:sym typeface="PT Sans Caption"/>
              </a:rPr>
              <a:t> to find WebElement.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We use </a:t>
            </a:r>
            <a:r>
              <a:rPr b="1" i="0" lang="en-US" sz="1800" u="none" cap="none" strike="noStrike">
                <a:solidFill>
                  <a:srgbClr val="000000"/>
                </a:solidFill>
                <a:latin typeface="PT Sans Caption"/>
                <a:ea typeface="PT Sans Caption"/>
                <a:cs typeface="PT Sans Caption"/>
                <a:sym typeface="PT Sans Caption"/>
              </a:rPr>
              <a:t>initElements</a:t>
            </a:r>
            <a:r>
              <a:rPr b="0" i="0" lang="en-US" sz="1800" u="none" cap="none" strike="noStrike">
                <a:solidFill>
                  <a:srgbClr val="000000"/>
                </a:solidFill>
                <a:latin typeface="PT Sans Caption"/>
                <a:ea typeface="PT Sans Caption"/>
                <a:cs typeface="PT Sans Caption"/>
                <a:sym typeface="PT Sans Caption"/>
              </a:rPr>
              <a:t> method to initialize web elements.</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The </a:t>
            </a:r>
            <a:r>
              <a:rPr b="1" i="0" lang="en-US" sz="1800" u="none" cap="none" strike="noStrike">
                <a:solidFill>
                  <a:srgbClr val="000000"/>
                </a:solidFill>
                <a:latin typeface="PT Sans Caption"/>
                <a:ea typeface="PT Sans Caption"/>
                <a:cs typeface="PT Sans Caption"/>
                <a:sym typeface="PT Sans Caption"/>
              </a:rPr>
              <a:t>PageFactory</a:t>
            </a:r>
            <a:r>
              <a:rPr b="0" i="0" lang="en-US" sz="1800" u="none" cap="none" strike="noStrike">
                <a:solidFill>
                  <a:srgbClr val="000000"/>
                </a:solidFill>
                <a:latin typeface="PT Sans Caption"/>
                <a:ea typeface="PT Sans Caption"/>
                <a:cs typeface="PT Sans Caption"/>
                <a:sym typeface="PT Sans Caption"/>
              </a:rPr>
              <a:t> Class is an extension of the Page Object design pattern. It is used to </a:t>
            </a:r>
            <a:r>
              <a:rPr b="1" i="0" lang="en-US" sz="1800" u="none" cap="none" strike="noStrike">
                <a:solidFill>
                  <a:srgbClr val="000000"/>
                </a:solidFill>
                <a:latin typeface="PT Sans Caption"/>
                <a:ea typeface="PT Sans Caption"/>
                <a:cs typeface="PT Sans Caption"/>
                <a:sym typeface="PT Sans Caption"/>
              </a:rPr>
              <a:t>initialize</a:t>
            </a:r>
            <a:r>
              <a:rPr b="0" i="0" lang="en-US" sz="1800" u="none" cap="none" strike="noStrike">
                <a:solidFill>
                  <a:srgbClr val="000000"/>
                </a:solidFill>
                <a:latin typeface="PT Sans Caption"/>
                <a:ea typeface="PT Sans Caption"/>
                <a:cs typeface="PT Sans Caption"/>
                <a:sym typeface="PT Sans Caption"/>
              </a:rPr>
              <a:t> the elements of the Page Object or </a:t>
            </a:r>
            <a:r>
              <a:rPr b="1" i="0" lang="en-US" sz="1800" u="none" cap="none" strike="noStrike">
                <a:solidFill>
                  <a:srgbClr val="000000"/>
                </a:solidFill>
                <a:latin typeface="PT Sans Caption"/>
                <a:ea typeface="PT Sans Caption"/>
                <a:cs typeface="PT Sans Caption"/>
                <a:sym typeface="PT Sans Caption"/>
              </a:rPr>
              <a:t>instantiate</a:t>
            </a:r>
            <a:r>
              <a:rPr b="0" i="0" lang="en-US" sz="1800" u="none" cap="none" strike="noStrike">
                <a:solidFill>
                  <a:srgbClr val="000000"/>
                </a:solidFill>
                <a:latin typeface="PT Sans Caption"/>
                <a:ea typeface="PT Sans Caption"/>
                <a:cs typeface="PT Sans Caption"/>
                <a:sym typeface="PT Sans Caption"/>
              </a:rPr>
              <a:t> the Page Objects itself.</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1" i="0" lang="en-US" sz="1800" u="none" cap="none" strike="noStrike">
                <a:solidFill>
                  <a:srgbClr val="000000"/>
                </a:solidFill>
                <a:latin typeface="PT Sans Caption"/>
                <a:ea typeface="PT Sans Caption"/>
                <a:cs typeface="PT Sans Caption"/>
                <a:sym typeface="PT Sans Caption"/>
              </a:rPr>
              <a:t>PageFactory</a:t>
            </a:r>
            <a:r>
              <a:rPr b="0" i="0" lang="en-US" sz="1800" u="none" cap="none" strike="noStrike">
                <a:solidFill>
                  <a:srgbClr val="000000"/>
                </a:solidFill>
                <a:latin typeface="PT Sans Caption"/>
                <a:ea typeface="PT Sans Caption"/>
                <a:cs typeface="PT Sans Caption"/>
                <a:sym typeface="PT Sans Caption"/>
              </a:rPr>
              <a:t> is used to initialize elements of a Page class without having to use ‘FindElement’ or ‘FindElements’.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Annotations can be used to supply descriptive names of target objects to improve code readability.</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14" name="Shape 1514"/>
        <p:cNvGrpSpPr/>
        <p:nvPr/>
      </p:nvGrpSpPr>
      <p:grpSpPr>
        <a:xfrm>
          <a:off x="0" y="0"/>
          <a:ext cx="0" cy="0"/>
          <a:chOff x="0" y="0"/>
          <a:chExt cx="0" cy="0"/>
        </a:xfrm>
      </p:grpSpPr>
      <p:sp>
        <p:nvSpPr>
          <p:cNvPr id="1515" name="Google Shape;1515;p253"/>
          <p:cNvSpPr txBox="1"/>
          <p:nvPr>
            <p:ph type="title"/>
          </p:nvPr>
        </p:nvSpPr>
        <p:spPr>
          <a:xfrm>
            <a:off x="145775" y="200575"/>
            <a:ext cx="3461100" cy="859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b="1" lang="en-US" sz="3000">
                <a:latin typeface="PT Sans Caption"/>
                <a:ea typeface="PT Sans Caption"/>
                <a:cs typeface="PT Sans Caption"/>
                <a:sym typeface="PT Sans Caption"/>
              </a:rPr>
              <a:t>@FindBy</a:t>
            </a:r>
            <a:endParaRPr b="1" sz="3000">
              <a:latin typeface="PT Sans Caption"/>
              <a:ea typeface="PT Sans Caption"/>
              <a:cs typeface="PT Sans Caption"/>
              <a:sym typeface="PT Sans Caption"/>
            </a:endParaRPr>
          </a:p>
        </p:txBody>
      </p:sp>
      <p:sp>
        <p:nvSpPr>
          <p:cNvPr id="1516" name="Google Shape;1516;p253"/>
          <p:cNvSpPr/>
          <p:nvPr/>
        </p:nvSpPr>
        <p:spPr>
          <a:xfrm>
            <a:off x="4791950" y="1060075"/>
            <a:ext cx="6382200" cy="382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In PageFactory, we use the </a:t>
            </a:r>
            <a:r>
              <a:rPr b="1" i="0" lang="en-US" sz="1800" u="none" cap="none" strike="noStrike">
                <a:solidFill>
                  <a:srgbClr val="000000"/>
                </a:solidFill>
                <a:latin typeface="PT Sans Caption"/>
                <a:ea typeface="PT Sans Caption"/>
                <a:cs typeface="PT Sans Caption"/>
                <a:sym typeface="PT Sans Caption"/>
              </a:rPr>
              <a:t>@FindBy</a:t>
            </a:r>
            <a:r>
              <a:rPr b="0" i="0" lang="en-US" sz="1800" u="none" cap="none" strike="noStrike">
                <a:solidFill>
                  <a:srgbClr val="000000"/>
                </a:solidFill>
                <a:latin typeface="PT Sans Caption"/>
                <a:ea typeface="PT Sans Caption"/>
                <a:cs typeface="PT Sans Caption"/>
                <a:sym typeface="PT Sans Caption"/>
              </a:rPr>
              <a:t> annotations to store the WebElements.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The </a:t>
            </a:r>
            <a:r>
              <a:rPr b="1" i="0" lang="en-US" sz="1800" u="none" cap="none" strike="noStrike">
                <a:solidFill>
                  <a:srgbClr val="000000"/>
                </a:solidFill>
                <a:latin typeface="PT Sans Caption"/>
                <a:ea typeface="PT Sans Caption"/>
                <a:cs typeface="PT Sans Caption"/>
                <a:sym typeface="PT Sans Caption"/>
              </a:rPr>
              <a:t>@FindBy</a:t>
            </a:r>
            <a:r>
              <a:rPr b="0" i="0" lang="en-US" sz="1800" u="none" cap="none" strike="noStrike">
                <a:solidFill>
                  <a:srgbClr val="000000"/>
                </a:solidFill>
                <a:latin typeface="PT Sans Caption"/>
                <a:ea typeface="PT Sans Caption"/>
                <a:cs typeface="PT Sans Caption"/>
                <a:sym typeface="PT Sans Caption"/>
              </a:rPr>
              <a:t> annotation supports all the other locators strategies that we use:</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id, name, className, css, xpath, tagName, linkText and partialLinkText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1" i="0" lang="en-US" sz="1800" u="none" cap="none" strike="noStrike">
                <a:solidFill>
                  <a:srgbClr val="FF0000"/>
                </a:solidFill>
                <a:latin typeface="PT Sans Caption"/>
                <a:ea typeface="PT Sans Caption"/>
                <a:cs typeface="PT Sans Caption"/>
                <a:sym typeface="PT Sans Caption"/>
              </a:rPr>
              <a:t>@FindBy(name="txtUsername")</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1" i="0" lang="en-US" sz="1800" u="none" cap="none" strike="noStrike">
                <a:solidFill>
                  <a:srgbClr val="FF0000"/>
                </a:solidFill>
                <a:latin typeface="PT Sans Caption"/>
                <a:ea typeface="PT Sans Caption"/>
                <a:cs typeface="PT Sans Caption"/>
                <a:sym typeface="PT Sans Caption"/>
              </a:rPr>
              <a:t>private WebElement user_name;</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6"/>
          <p:cNvSpPr txBox="1"/>
          <p:nvPr>
            <p:ph type="title"/>
          </p:nvPr>
        </p:nvSpPr>
        <p:spPr>
          <a:xfrm>
            <a:off x="629200" y="984967"/>
            <a:ext cx="10962900" cy="10236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4300"/>
              <a:buFont typeface="Roboto"/>
              <a:buNone/>
            </a:pPr>
            <a:r>
              <a:rPr b="0" i="0" lang="en-US" sz="4000" u="none" cap="none" strike="noStrike">
                <a:solidFill>
                  <a:schemeClr val="lt1"/>
                </a:solidFill>
                <a:latin typeface="PT Sans Caption"/>
                <a:ea typeface="PT Sans Caption"/>
                <a:cs typeface="PT Sans Caption"/>
                <a:sym typeface="PT Sans Caption"/>
              </a:rPr>
              <a:t>Agenda</a:t>
            </a:r>
            <a:endParaRPr b="0" i="0" sz="4000" u="none" cap="none" strike="noStrike">
              <a:solidFill>
                <a:schemeClr val="lt1"/>
              </a:solidFill>
              <a:latin typeface="PT Sans Caption"/>
              <a:ea typeface="PT Sans Caption"/>
              <a:cs typeface="PT Sans Caption"/>
              <a:sym typeface="PT Sans Caption"/>
            </a:endParaRPr>
          </a:p>
        </p:txBody>
      </p:sp>
      <p:sp>
        <p:nvSpPr>
          <p:cNvPr id="288" name="Google Shape;288;p56"/>
          <p:cNvSpPr txBox="1"/>
          <p:nvPr>
            <p:ph idx="1" type="body"/>
          </p:nvPr>
        </p:nvSpPr>
        <p:spPr>
          <a:xfrm>
            <a:off x="469200" y="2336200"/>
            <a:ext cx="8725500" cy="43779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100"/>
              <a:buFont typeface="Arial"/>
              <a:buNone/>
            </a:pPr>
            <a:r>
              <a:rPr lang="en-US" sz="1800">
                <a:solidFill>
                  <a:srgbClr val="000000"/>
                </a:solidFill>
                <a:latin typeface="PT Sans Caption"/>
                <a:ea typeface="PT Sans Caption"/>
                <a:cs typeface="PT Sans Caption"/>
                <a:sym typeface="PT Sans Caption"/>
              </a:rPr>
              <a:t>What is Selenium? History of the Selenium Project</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100"/>
              <a:buFont typeface="Arial"/>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100"/>
              <a:buFont typeface="Arial"/>
              <a:buNone/>
            </a:pPr>
            <a:r>
              <a:rPr lang="en-US" sz="1800">
                <a:solidFill>
                  <a:srgbClr val="000000"/>
                </a:solidFill>
                <a:latin typeface="PT Sans Caption"/>
                <a:ea typeface="PT Sans Caption"/>
                <a:cs typeface="PT Sans Caption"/>
                <a:sym typeface="PT Sans Caption"/>
              </a:rPr>
              <a:t>First Selenium Webdriver script</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100"/>
              <a:buFont typeface="Arial"/>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100"/>
              <a:buFont typeface="Arial"/>
              <a:buNone/>
            </a:pPr>
            <a:r>
              <a:rPr lang="en-US" sz="1800">
                <a:solidFill>
                  <a:srgbClr val="000000"/>
                </a:solidFill>
                <a:latin typeface="PT Sans Caption"/>
                <a:ea typeface="PT Sans Caption"/>
                <a:cs typeface="PT Sans Caption"/>
                <a:sym typeface="PT Sans Caption"/>
              </a:rPr>
              <a:t>WebDriver Commands</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chemeClr val="lt2"/>
              </a:buClr>
              <a:buSzPts val="2400"/>
              <a:buFont typeface="Roboto"/>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chemeClr val="lt2"/>
              </a:buClr>
              <a:buSzPts val="2400"/>
              <a:buFont typeface="Roboto"/>
              <a:buNone/>
            </a:pPr>
            <a:r>
              <a:t/>
            </a:r>
            <a:endParaRPr b="0" i="0" sz="1800" u="none" cap="none" strike="noStrike">
              <a:solidFill>
                <a:schemeClr val="lt2"/>
              </a:solidFill>
              <a:latin typeface="PT Sans Caption"/>
              <a:ea typeface="PT Sans Caption"/>
              <a:cs typeface="PT Sans Caption"/>
              <a:sym typeface="PT Sans Caption"/>
            </a:endParaRPr>
          </a:p>
          <a:p>
            <a:pPr indent="0" lvl="0" marL="0" marR="0" rtl="0" algn="l">
              <a:lnSpc>
                <a:spcPct val="115000"/>
              </a:lnSpc>
              <a:spcBef>
                <a:spcPts val="2100"/>
              </a:spcBef>
              <a:spcAft>
                <a:spcPts val="2100"/>
              </a:spcAft>
              <a:buClr>
                <a:schemeClr val="lt2"/>
              </a:buClr>
              <a:buSzPts val="2400"/>
              <a:buFont typeface="Roboto"/>
              <a:buNone/>
            </a:pPr>
            <a:r>
              <a:t/>
            </a:r>
            <a:endParaRPr b="0" i="0" sz="1800" u="none" cap="none" strike="noStrike">
              <a:solidFill>
                <a:schemeClr val="lt2"/>
              </a:solidFill>
              <a:latin typeface="PT Sans Caption"/>
              <a:ea typeface="PT Sans Caption"/>
              <a:cs typeface="PT Sans Caption"/>
              <a:sym typeface="PT Sans Captio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8" name="Shape 398"/>
        <p:cNvGrpSpPr/>
        <p:nvPr/>
      </p:nvGrpSpPr>
      <p:grpSpPr>
        <a:xfrm>
          <a:off x="0" y="0"/>
          <a:ext cx="0" cy="0"/>
          <a:chOff x="0" y="0"/>
          <a:chExt cx="0" cy="0"/>
        </a:xfrm>
      </p:grpSpPr>
      <p:sp>
        <p:nvSpPr>
          <p:cNvPr id="399" name="Google Shape;399;p74"/>
          <p:cNvSpPr txBox="1"/>
          <p:nvPr>
            <p:ph type="title"/>
          </p:nvPr>
        </p:nvSpPr>
        <p:spPr>
          <a:xfrm>
            <a:off x="131000" y="21800"/>
            <a:ext cx="11768700" cy="80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US" sz="3000">
                <a:latin typeface="PT Sans Caption"/>
                <a:ea typeface="PT Sans Caption"/>
                <a:cs typeface="PT Sans Caption"/>
                <a:sym typeface="PT Sans Caption"/>
              </a:rPr>
              <a:t>WebDriver Browser Commands</a:t>
            </a:r>
            <a:endParaRPr sz="3000">
              <a:latin typeface="PT Sans Caption"/>
              <a:ea typeface="PT Sans Caption"/>
              <a:cs typeface="PT Sans Caption"/>
              <a:sym typeface="PT Sans Caption"/>
            </a:endParaRPr>
          </a:p>
        </p:txBody>
      </p:sp>
      <p:graphicFrame>
        <p:nvGraphicFramePr>
          <p:cNvPr id="400" name="Google Shape;400;p74"/>
          <p:cNvGraphicFramePr/>
          <p:nvPr/>
        </p:nvGraphicFramePr>
        <p:xfrm>
          <a:off x="871850" y="1371275"/>
          <a:ext cx="3000000" cy="3000000"/>
        </p:xfrm>
        <a:graphic>
          <a:graphicData uri="http://schemas.openxmlformats.org/drawingml/2006/table">
            <a:tbl>
              <a:tblPr>
                <a:noFill/>
                <a:tableStyleId>{F9F6021E-1321-4C32-B13D-C2FC96D2D8A7}</a:tableStyleId>
              </a:tblPr>
              <a:tblGrid>
                <a:gridCol w="5143500"/>
                <a:gridCol w="5143500"/>
              </a:tblGrid>
              <a:tr h="381000">
                <a:tc>
                  <a:txBody>
                    <a:bodyPr/>
                    <a:lstStyle/>
                    <a:p>
                      <a:pPr indent="-342900" lvl="0" marL="457200" marR="0" rtl="0" algn="l">
                        <a:lnSpc>
                          <a:spcPct val="90000"/>
                        </a:lnSpc>
                        <a:spcBef>
                          <a:spcPts val="1000"/>
                        </a:spcBef>
                        <a:spcAft>
                          <a:spcPts val="0"/>
                        </a:spcAft>
                        <a:buSzPts val="1800"/>
                        <a:buFont typeface="PT Sans Caption"/>
                        <a:buChar char="➔"/>
                      </a:pPr>
                      <a:r>
                        <a:rPr b="1" lang="en-US" sz="1800" u="none" cap="none" strike="noStrike">
                          <a:latin typeface="PT Sans Caption"/>
                          <a:ea typeface="PT Sans Caption"/>
                          <a:cs typeface="PT Sans Caption"/>
                          <a:sym typeface="PT Sans Caption"/>
                        </a:rPr>
                        <a:t>close(); </a:t>
                      </a:r>
                      <a:endParaRPr b="1"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Char char="●"/>
                      </a:pPr>
                      <a:r>
                        <a:rPr lang="en-US" sz="1800" u="none" cap="none" strike="noStrike">
                          <a:latin typeface="PT Sans Caption"/>
                          <a:ea typeface="PT Sans Caption"/>
                          <a:cs typeface="PT Sans Caption"/>
                          <a:sym typeface="PT Sans Caption"/>
                        </a:rPr>
                        <a:t>This method </a:t>
                      </a:r>
                      <a:r>
                        <a:rPr b="1" lang="en-US" sz="1800" u="none" cap="none" strike="noStrike">
                          <a:latin typeface="PT Sans Caption"/>
                          <a:ea typeface="PT Sans Caption"/>
                          <a:cs typeface="PT Sans Caption"/>
                          <a:sym typeface="PT Sans Caption"/>
                        </a:rPr>
                        <a:t>Close</a:t>
                      </a:r>
                      <a:r>
                        <a:rPr lang="en-US" sz="1800" u="none" cap="none" strike="noStrike">
                          <a:latin typeface="PT Sans Caption"/>
                          <a:ea typeface="PT Sans Caption"/>
                          <a:cs typeface="PT Sans Caption"/>
                          <a:sym typeface="PT Sans Caption"/>
                        </a:rPr>
                        <a:t> only the current window the WebDriver is currently controlling. </a:t>
                      </a:r>
                      <a:endParaRPr sz="1800" u="none" cap="none" strike="noStrike">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Char char="●"/>
                      </a:pPr>
                      <a:r>
                        <a:rPr lang="en-US" sz="1800" u="none" cap="none" strike="noStrike">
                          <a:latin typeface="PT Sans Caption"/>
                          <a:ea typeface="PT Sans Caption"/>
                          <a:cs typeface="PT Sans Caption"/>
                          <a:sym typeface="PT Sans Caption"/>
                        </a:rPr>
                        <a:t>Accepts nothing as a parameter and returns nothing.</a:t>
                      </a:r>
                      <a:endParaRPr sz="1800" u="none" cap="none" strike="noStrike">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Char char="●"/>
                      </a:pPr>
                      <a:r>
                        <a:rPr lang="en-US" sz="1800" u="none" cap="none" strike="noStrike">
                          <a:latin typeface="PT Sans Caption"/>
                          <a:ea typeface="PT Sans Caption"/>
                          <a:cs typeface="PT Sans Caption"/>
                          <a:sym typeface="PT Sans Caption"/>
                        </a:rPr>
                        <a:t>Quit the browser if it’s the last window currently open.</a:t>
                      </a:r>
                      <a:endParaRPr sz="1800" u="none" cap="none" strike="noStrike">
                        <a:latin typeface="PT Sans Caption"/>
                        <a:ea typeface="PT Sans Caption"/>
                        <a:cs typeface="PT Sans Caption"/>
                        <a:sym typeface="PT Sans Caption"/>
                      </a:endParaRPr>
                    </a:p>
                    <a:p>
                      <a:pPr indent="0" lvl="0" marL="457200" marR="0" rtl="0" algn="l">
                        <a:lnSpc>
                          <a:spcPct val="90000"/>
                        </a:lnSpc>
                        <a:spcBef>
                          <a:spcPts val="1000"/>
                        </a:spcBef>
                        <a:spcAft>
                          <a:spcPts val="0"/>
                        </a:spcAft>
                        <a:buNone/>
                      </a:pPr>
                      <a:r>
                        <a:rPr b="1" lang="en-US" sz="1800">
                          <a:solidFill>
                            <a:srgbClr val="FF0000"/>
                          </a:solidFill>
                          <a:latin typeface="PT Sans Caption"/>
                          <a:ea typeface="PT Sans Caption"/>
                          <a:cs typeface="PT Sans Caption"/>
                          <a:sym typeface="PT Sans Caption"/>
                        </a:rPr>
                        <a:t>driver.close();</a:t>
                      </a:r>
                      <a:endParaRPr b="1" sz="1800">
                        <a:solidFill>
                          <a:srgbClr val="FF0000"/>
                        </a:solidFill>
                        <a:latin typeface="PT Sans Caption"/>
                        <a:ea typeface="PT Sans Caption"/>
                        <a:cs typeface="PT Sans Caption"/>
                        <a:sym typeface="PT Sans Caption"/>
                      </a:endParaRPr>
                    </a:p>
                    <a:p>
                      <a:pPr indent="0" lvl="0" marL="457200" marR="0" rtl="0" algn="l">
                        <a:lnSpc>
                          <a:spcPct val="90000"/>
                        </a:lnSpc>
                        <a:spcBef>
                          <a:spcPts val="1000"/>
                        </a:spcBef>
                        <a:spcAft>
                          <a:spcPts val="0"/>
                        </a:spcAft>
                        <a:buNone/>
                      </a:pPr>
                      <a:r>
                        <a:rPr lang="en-US" sz="1800">
                          <a:latin typeface="PT Sans Caption"/>
                          <a:ea typeface="PT Sans Caption"/>
                          <a:cs typeface="PT Sans Caption"/>
                          <a:sym typeface="PT Sans Caption"/>
                        </a:rPr>
                        <a:t>		</a:t>
                      </a:r>
                      <a:endParaRPr sz="1800">
                        <a:latin typeface="PT Sans Caption"/>
                        <a:ea typeface="PT Sans Caption"/>
                        <a:cs typeface="PT Sans Caption"/>
                        <a:sym typeface="PT Sans Caption"/>
                      </a:endParaRPr>
                    </a:p>
                    <a:p>
                      <a:pPr indent="0" lvl="0" marL="457200" marR="0" rtl="0" algn="l">
                        <a:lnSpc>
                          <a:spcPct val="90000"/>
                        </a:lnSpc>
                        <a:spcBef>
                          <a:spcPts val="1000"/>
                        </a:spcBef>
                        <a:spcAft>
                          <a:spcPts val="0"/>
                        </a:spcAft>
                        <a:buNone/>
                      </a:pPr>
                      <a:r>
                        <a:t/>
                      </a:r>
                      <a:endParaRPr sz="1800">
                        <a:latin typeface="PT Sans Caption"/>
                        <a:ea typeface="PT Sans Caption"/>
                        <a:cs typeface="PT Sans Caption"/>
                        <a:sym typeface="PT Sans Caption"/>
                      </a:endParaRPr>
                    </a:p>
                    <a:p>
                      <a:pPr indent="0" lvl="0" marL="0" marR="0" rtl="0" algn="l">
                        <a:lnSpc>
                          <a:spcPct val="90000"/>
                        </a:lnSpc>
                        <a:spcBef>
                          <a:spcPts val="1000"/>
                        </a:spcBef>
                        <a:spcAft>
                          <a:spcPts val="0"/>
                        </a:spcAft>
                        <a:buClr>
                          <a:srgbClr val="000000"/>
                        </a:buClr>
                        <a:buSzPts val="1800"/>
                        <a:buFont typeface="Arial"/>
                        <a:buNone/>
                      </a:pPr>
                      <a:r>
                        <a:t/>
                      </a:r>
                      <a:endParaRPr sz="1800" u="none" cap="none" strike="noStrike">
                        <a:solidFill>
                          <a:schemeClr val="dk1"/>
                        </a:solidFill>
                        <a:latin typeface="PT Sans Caption"/>
                        <a:ea typeface="PT Sans Caption"/>
                        <a:cs typeface="PT Sans Caption"/>
                        <a:sym typeface="PT Sans Caption"/>
                      </a:endParaRPr>
                    </a:p>
                    <a:p>
                      <a:pPr indent="-50800" lvl="0" marL="228600" marR="0" rtl="0" algn="l">
                        <a:lnSpc>
                          <a:spcPct val="90000"/>
                        </a:lnSpc>
                        <a:spcBef>
                          <a:spcPts val="1000"/>
                        </a:spcBef>
                        <a:spcAft>
                          <a:spcPts val="0"/>
                        </a:spcAft>
                        <a:buClr>
                          <a:schemeClr val="dk1"/>
                        </a:buClr>
                        <a:buSzPts val="2800"/>
                        <a:buFont typeface="Arial"/>
                        <a:buNone/>
                      </a:pPr>
                      <a:r>
                        <a:t/>
                      </a:r>
                      <a:endParaRPr sz="1800" u="none" cap="none" strike="noStrike">
                        <a:solidFill>
                          <a:schemeClr val="dk1"/>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1" sz="1800" u="none" cap="none" strike="noStrike">
                        <a:latin typeface="PT Sans Caption"/>
                        <a:ea typeface="PT Sans Caption"/>
                        <a:cs typeface="PT Sans Caption"/>
                        <a:sym typeface="PT Sans Captio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342900" lvl="0" marL="457200" marR="0" rtl="0" algn="l">
                        <a:lnSpc>
                          <a:spcPct val="100000"/>
                        </a:lnSpc>
                        <a:spcBef>
                          <a:spcPts val="0"/>
                        </a:spcBef>
                        <a:spcAft>
                          <a:spcPts val="0"/>
                        </a:spcAft>
                        <a:buSzPts val="1800"/>
                        <a:buFont typeface="PT Sans Caption"/>
                        <a:buChar char="➔"/>
                      </a:pPr>
                      <a:r>
                        <a:rPr b="1" lang="en-US" sz="1800" u="none" cap="none" strike="noStrike">
                          <a:latin typeface="PT Sans Caption"/>
                          <a:ea typeface="PT Sans Caption"/>
                          <a:cs typeface="PT Sans Caption"/>
                          <a:sym typeface="PT Sans Caption"/>
                        </a:rPr>
                        <a:t>quit()</a:t>
                      </a:r>
                      <a:r>
                        <a:rPr b="1" lang="en-US" sz="1800">
                          <a:latin typeface="PT Sans Caption"/>
                          <a:ea typeface="PT Sans Caption"/>
                          <a:cs typeface="PT Sans Caption"/>
                          <a:sym typeface="PT Sans Caption"/>
                        </a:rPr>
                        <a:t>;</a:t>
                      </a:r>
                      <a:endParaRPr b="1" sz="1800">
                        <a:latin typeface="PT Sans Caption"/>
                        <a:ea typeface="PT Sans Caption"/>
                        <a:cs typeface="PT Sans Caption"/>
                        <a:sym typeface="PT Sans Caption"/>
                      </a:endParaRPr>
                    </a:p>
                    <a:p>
                      <a:pPr indent="-342900" lvl="0" marL="457200" marR="0" rtl="0" algn="l">
                        <a:lnSpc>
                          <a:spcPct val="100000"/>
                        </a:lnSpc>
                        <a:spcBef>
                          <a:spcPts val="0"/>
                        </a:spcBef>
                        <a:spcAft>
                          <a:spcPts val="0"/>
                        </a:spcAft>
                        <a:buSzPts val="1800"/>
                        <a:buFont typeface="PT Sans Caption"/>
                        <a:buChar char="●"/>
                      </a:pPr>
                      <a:r>
                        <a:rPr lang="en-US" sz="1800" u="none" cap="none" strike="noStrike">
                          <a:latin typeface="PT Sans Caption"/>
                          <a:ea typeface="PT Sans Caption"/>
                          <a:cs typeface="PT Sans Caption"/>
                          <a:sym typeface="PT Sans Caption"/>
                        </a:rPr>
                        <a:t>This method </a:t>
                      </a:r>
                      <a:r>
                        <a:rPr b="1" lang="en-US" sz="1800" u="none" cap="none" strike="noStrike">
                          <a:latin typeface="PT Sans Caption"/>
                          <a:ea typeface="PT Sans Caption"/>
                          <a:cs typeface="PT Sans Caption"/>
                          <a:sym typeface="PT Sans Caption"/>
                        </a:rPr>
                        <a:t>Closes</a:t>
                      </a:r>
                      <a:r>
                        <a:rPr lang="en-US" sz="1800" u="none" cap="none" strike="noStrike">
                          <a:latin typeface="PT Sans Caption"/>
                          <a:ea typeface="PT Sans Caption"/>
                          <a:cs typeface="PT Sans Caption"/>
                          <a:sym typeface="PT Sans Caption"/>
                        </a:rPr>
                        <a:t> all windows opened by the WebDriver. </a:t>
                      </a:r>
                      <a:endParaRPr sz="1800" u="none" cap="none" strike="noStrike">
                        <a:latin typeface="PT Sans Caption"/>
                        <a:ea typeface="PT Sans Caption"/>
                        <a:cs typeface="PT Sans Caption"/>
                        <a:sym typeface="PT Sans Caption"/>
                      </a:endParaRPr>
                    </a:p>
                    <a:p>
                      <a:pPr indent="-342900" lvl="0" marL="457200" marR="0" rtl="0" algn="l">
                        <a:lnSpc>
                          <a:spcPct val="100000"/>
                        </a:lnSpc>
                        <a:spcBef>
                          <a:spcPts val="0"/>
                        </a:spcBef>
                        <a:spcAft>
                          <a:spcPts val="0"/>
                        </a:spcAft>
                        <a:buSzPts val="1800"/>
                        <a:buFont typeface="PT Sans Caption"/>
                        <a:buChar char="●"/>
                      </a:pPr>
                      <a:r>
                        <a:rPr lang="en-US" sz="1800" u="none" cap="none" strike="noStrike">
                          <a:latin typeface="PT Sans Caption"/>
                          <a:ea typeface="PT Sans Caption"/>
                          <a:cs typeface="PT Sans Caption"/>
                          <a:sym typeface="PT Sans Caption"/>
                        </a:rPr>
                        <a:t>Accepts nothing as a parameter and returns nothing.</a:t>
                      </a:r>
                      <a:endParaRPr sz="1800" u="none" cap="none" strike="noStrike">
                        <a:latin typeface="PT Sans Caption"/>
                        <a:ea typeface="PT Sans Caption"/>
                        <a:cs typeface="PT Sans Caption"/>
                        <a:sym typeface="PT Sans Caption"/>
                      </a:endParaRPr>
                    </a:p>
                    <a:p>
                      <a:pPr indent="-342900" lvl="0" marL="457200" marR="0" rtl="0" algn="l">
                        <a:lnSpc>
                          <a:spcPct val="100000"/>
                        </a:lnSpc>
                        <a:spcBef>
                          <a:spcPts val="0"/>
                        </a:spcBef>
                        <a:spcAft>
                          <a:spcPts val="0"/>
                        </a:spcAft>
                        <a:buSzPts val="1800"/>
                        <a:buFont typeface="PT Sans Caption"/>
                        <a:buChar char="●"/>
                      </a:pPr>
                      <a:r>
                        <a:rPr lang="en-US" sz="1800" u="none" cap="none" strike="noStrike">
                          <a:latin typeface="PT Sans Caption"/>
                          <a:ea typeface="PT Sans Caption"/>
                          <a:cs typeface="PT Sans Caption"/>
                          <a:sym typeface="PT Sans Caption"/>
                        </a:rPr>
                        <a:t>Close every associated window.</a:t>
                      </a:r>
                      <a:endParaRPr b="1" sz="1800" u="none" cap="none" strike="noStrike">
                        <a:solidFill>
                          <a:schemeClr val="lt1"/>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1" sz="1800" u="none" cap="none" strike="noStrike">
                        <a:latin typeface="PT Sans Caption"/>
                        <a:ea typeface="PT Sans Caption"/>
                        <a:cs typeface="PT Sans Caption"/>
                        <a:sym typeface="PT Sans Caption"/>
                      </a:endParaRPr>
                    </a:p>
                    <a:p>
                      <a:pPr indent="0" lvl="0" marL="457200" rtl="0" algn="l">
                        <a:lnSpc>
                          <a:spcPct val="90000"/>
                        </a:lnSpc>
                        <a:spcBef>
                          <a:spcPts val="1000"/>
                        </a:spcBef>
                        <a:spcAft>
                          <a:spcPts val="0"/>
                        </a:spcAft>
                        <a:buNone/>
                      </a:pPr>
                      <a:r>
                        <a:rPr b="1" lang="en-US" sz="1800">
                          <a:solidFill>
                            <a:srgbClr val="FF0000"/>
                          </a:solidFill>
                          <a:latin typeface="PT Sans Caption"/>
                          <a:ea typeface="PT Sans Caption"/>
                          <a:cs typeface="PT Sans Caption"/>
                          <a:sym typeface="PT Sans Caption"/>
                        </a:rPr>
                        <a:t>driver.quit();</a:t>
                      </a:r>
                      <a:endParaRPr b="1" sz="1800" u="none" cap="none" strike="noStrike">
                        <a:solidFill>
                          <a:srgbClr val="FF0000"/>
                        </a:solidFill>
                        <a:latin typeface="PT Sans Caption"/>
                        <a:ea typeface="PT Sans Caption"/>
                        <a:cs typeface="PT Sans Caption"/>
                        <a:sym typeface="PT Sans Captio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20" name="Shape 1520"/>
        <p:cNvGrpSpPr/>
        <p:nvPr/>
      </p:nvGrpSpPr>
      <p:grpSpPr>
        <a:xfrm>
          <a:off x="0" y="0"/>
          <a:ext cx="0" cy="0"/>
          <a:chOff x="0" y="0"/>
          <a:chExt cx="0" cy="0"/>
        </a:xfrm>
      </p:grpSpPr>
      <p:sp>
        <p:nvSpPr>
          <p:cNvPr id="1521" name="Google Shape;1521;p254"/>
          <p:cNvSpPr txBox="1"/>
          <p:nvPr>
            <p:ph type="title"/>
          </p:nvPr>
        </p:nvSpPr>
        <p:spPr>
          <a:xfrm>
            <a:off x="190450" y="237050"/>
            <a:ext cx="3353400" cy="1355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2"/>
              </a:buClr>
              <a:buSzPts val="1600"/>
              <a:buFont typeface="Arial"/>
              <a:buNone/>
            </a:pPr>
            <a:r>
              <a:rPr b="1" lang="en-US" sz="3000">
                <a:latin typeface="PT Sans Caption"/>
                <a:ea typeface="PT Sans Caption"/>
                <a:cs typeface="PT Sans Caption"/>
                <a:sym typeface="PT Sans Caption"/>
              </a:rPr>
              <a:t>PageFactory.initElements</a:t>
            </a:r>
            <a:endParaRPr b="1" sz="3000">
              <a:latin typeface="PT Sans Caption"/>
              <a:ea typeface="PT Sans Caption"/>
              <a:cs typeface="PT Sans Caption"/>
              <a:sym typeface="PT Sans Caption"/>
            </a:endParaRPr>
          </a:p>
        </p:txBody>
      </p:sp>
      <p:sp>
        <p:nvSpPr>
          <p:cNvPr id="1522" name="Google Shape;1522;p254"/>
          <p:cNvSpPr/>
          <p:nvPr/>
        </p:nvSpPr>
        <p:spPr>
          <a:xfrm>
            <a:off x="4049900" y="479775"/>
            <a:ext cx="7319100" cy="558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We should initialize page objects using initElements() method from PageFactory Class as below, Once we call initElements() method, all elements will get initialized.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PageFactory.initElements() static method takes the driver instance of the given class and the class type, and returns a Page Object with its fields fully initialized</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chemeClr val="dk2"/>
              </a:buClr>
              <a:buSzPts val="1600"/>
              <a:buFont typeface="Arial"/>
              <a:buNone/>
            </a:pPr>
            <a:r>
              <a:rPr b="1" i="0" lang="en-US" sz="2000" u="none" cap="none" strike="noStrike">
                <a:solidFill>
                  <a:srgbClr val="FF0000"/>
                </a:solidFill>
                <a:latin typeface="PT Sans Caption"/>
                <a:ea typeface="PT Sans Caption"/>
                <a:cs typeface="PT Sans Caption"/>
                <a:sym typeface="PT Sans Caption"/>
              </a:rPr>
              <a:t>PageFactory.initElements(driver, this);</a:t>
            </a:r>
            <a:endParaRPr b="1" i="0" sz="20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chemeClr val="dk2"/>
              </a:buClr>
              <a:buSzPts val="1600"/>
              <a:buFont typeface="Arial"/>
              <a:buNone/>
            </a:pPr>
            <a:r>
              <a:rPr b="1" i="0" lang="en-US" sz="2000" u="none" cap="none" strike="noStrike">
                <a:solidFill>
                  <a:srgbClr val="FF0000"/>
                </a:solidFill>
                <a:latin typeface="PT Sans Caption"/>
                <a:ea typeface="PT Sans Caption"/>
                <a:cs typeface="PT Sans Caption"/>
                <a:sym typeface="PT Sans Caption"/>
              </a:rPr>
              <a:t>                      or </a:t>
            </a:r>
            <a:endParaRPr b="1" i="0" sz="20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chemeClr val="dk2"/>
              </a:buClr>
              <a:buSzPts val="1600"/>
              <a:buFont typeface="Arial"/>
              <a:buNone/>
            </a:pPr>
            <a:r>
              <a:rPr b="1" i="1" lang="en-US" sz="2000" u="none" cap="none" strike="noStrike">
                <a:solidFill>
                  <a:srgbClr val="FF0000"/>
                </a:solidFill>
                <a:latin typeface="PT Sans Caption"/>
                <a:ea typeface="PT Sans Caption"/>
                <a:cs typeface="PT Sans Caption"/>
                <a:sym typeface="PT Sans Caption"/>
              </a:rPr>
              <a:t>PageFactory.InitElements(WebDriver, PageObject);</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26" name="Shape 1526"/>
        <p:cNvGrpSpPr/>
        <p:nvPr/>
      </p:nvGrpSpPr>
      <p:grpSpPr>
        <a:xfrm>
          <a:off x="0" y="0"/>
          <a:ext cx="0" cy="0"/>
          <a:chOff x="0" y="0"/>
          <a:chExt cx="0" cy="0"/>
        </a:xfrm>
      </p:grpSpPr>
      <p:sp>
        <p:nvSpPr>
          <p:cNvPr id="1527" name="Google Shape;1527;p255"/>
          <p:cNvSpPr txBox="1"/>
          <p:nvPr>
            <p:ph type="title"/>
          </p:nvPr>
        </p:nvSpPr>
        <p:spPr>
          <a:xfrm>
            <a:off x="105800" y="118525"/>
            <a:ext cx="3484200" cy="965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b="1" lang="en-US" sz="3000">
                <a:latin typeface="PT Sans Caption"/>
                <a:ea typeface="PT Sans Caption"/>
                <a:cs typeface="PT Sans Caption"/>
                <a:sym typeface="PT Sans Caption"/>
              </a:rPr>
              <a:t>InitElements</a:t>
            </a:r>
            <a:endParaRPr b="1" sz="3000">
              <a:latin typeface="PT Sans Caption"/>
              <a:ea typeface="PT Sans Caption"/>
              <a:cs typeface="PT Sans Caption"/>
              <a:sym typeface="PT Sans Caption"/>
            </a:endParaRPr>
          </a:p>
        </p:txBody>
      </p:sp>
      <p:sp>
        <p:nvSpPr>
          <p:cNvPr id="1528" name="Google Shape;1528;p255"/>
          <p:cNvSpPr/>
          <p:nvPr/>
        </p:nvSpPr>
        <p:spPr>
          <a:xfrm>
            <a:off x="4510700" y="508400"/>
            <a:ext cx="6858000" cy="555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This Instantiate an Instance /Elements of the given class.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This method will attempt to instantiate the class given to it, preferably using a constructor which takes a WebDriver instance as its only argument or falling back on a no-arg constructor.</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0" i="0" lang="en-US" sz="1800" u="none" cap="none" strike="noStrike">
                <a:solidFill>
                  <a:srgbClr val="000000"/>
                </a:solidFill>
                <a:latin typeface="PT Sans Caption"/>
                <a:ea typeface="PT Sans Caption"/>
                <a:cs typeface="PT Sans Caption"/>
                <a:sym typeface="PT Sans Caption"/>
              </a:rPr>
              <a:t> An exception will be thrown if the class cannot be instantiated.</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1" i="0" lang="en-US" sz="1800" u="none" cap="none" strike="noStrike">
                <a:solidFill>
                  <a:srgbClr val="000000"/>
                </a:solidFill>
                <a:latin typeface="PT Sans Caption"/>
                <a:ea typeface="PT Sans Caption"/>
                <a:cs typeface="PT Sans Caption"/>
                <a:sym typeface="PT Sans Caption"/>
              </a:rPr>
              <a:t>WebDriver – The driver that will be used to look up the elements</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1" i="0" lang="en-US" sz="1800" u="none" cap="none" strike="noStrike">
                <a:solidFill>
                  <a:srgbClr val="000000"/>
                </a:solidFill>
                <a:latin typeface="PT Sans Caption"/>
                <a:ea typeface="PT Sans Caption"/>
                <a:cs typeface="PT Sans Caption"/>
                <a:sym typeface="PT Sans Caption"/>
              </a:rPr>
              <a:t>PageObjects</a:t>
            </a:r>
            <a:r>
              <a:rPr b="0" i="0" lang="en-US" sz="1800" u="none" cap="none" strike="noStrike">
                <a:solidFill>
                  <a:srgbClr val="000000"/>
                </a:solidFill>
                <a:latin typeface="PT Sans Caption"/>
                <a:ea typeface="PT Sans Caption"/>
                <a:cs typeface="PT Sans Caption"/>
                <a:sym typeface="PT Sans Caption"/>
              </a:rPr>
              <a:t> – A class which will be initialised</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1" i="0" lang="en-US" sz="1800" u="none" cap="none" strike="noStrike">
                <a:solidFill>
                  <a:srgbClr val="000000"/>
                </a:solidFill>
                <a:latin typeface="PT Sans Caption"/>
                <a:ea typeface="PT Sans Caption"/>
                <a:cs typeface="PT Sans Caption"/>
                <a:sym typeface="PT Sans Caption"/>
              </a:rPr>
              <a:t>Returns:</a:t>
            </a:r>
            <a:r>
              <a:rPr b="0" i="0" lang="en-US" sz="1800" u="none" cap="none" strike="noStrike">
                <a:solidFill>
                  <a:srgbClr val="000000"/>
                </a:solidFill>
                <a:latin typeface="PT Sans Caption"/>
                <a:ea typeface="PT Sans Caption"/>
                <a:cs typeface="PT Sans Caption"/>
                <a:sym typeface="PT Sans Caption"/>
              </a:rPr>
              <a:t>  An instantiated instance of the class with WebElement and List&lt;WebElement&gt; fields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32" name="Shape 1532"/>
        <p:cNvGrpSpPr/>
        <p:nvPr/>
      </p:nvGrpSpPr>
      <p:grpSpPr>
        <a:xfrm>
          <a:off x="0" y="0"/>
          <a:ext cx="0" cy="0"/>
          <a:chOff x="0" y="0"/>
          <a:chExt cx="0" cy="0"/>
        </a:xfrm>
      </p:grpSpPr>
      <p:sp>
        <p:nvSpPr>
          <p:cNvPr id="1533" name="Google Shape;1533;p256"/>
          <p:cNvSpPr txBox="1"/>
          <p:nvPr>
            <p:ph type="title"/>
          </p:nvPr>
        </p:nvSpPr>
        <p:spPr>
          <a:xfrm>
            <a:off x="174950" y="152400"/>
            <a:ext cx="3353400" cy="165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b="1" lang="en-US" sz="3000">
                <a:latin typeface="PT Sans Caption"/>
                <a:ea typeface="PT Sans Caption"/>
                <a:cs typeface="PT Sans Caption"/>
                <a:sym typeface="PT Sans Caption"/>
              </a:rPr>
              <a:t>Page Factory in Selenium POM Framework</a:t>
            </a:r>
            <a:endParaRPr b="1" sz="3000">
              <a:latin typeface="PT Sans Caption"/>
              <a:ea typeface="PT Sans Caption"/>
              <a:cs typeface="PT Sans Caption"/>
              <a:sym typeface="PT Sans Caption"/>
            </a:endParaRPr>
          </a:p>
        </p:txBody>
      </p:sp>
      <p:pic>
        <p:nvPicPr>
          <p:cNvPr id="1534" name="Google Shape;1534;p256"/>
          <p:cNvPicPr preferRelativeResize="0"/>
          <p:nvPr/>
        </p:nvPicPr>
        <p:blipFill>
          <a:blip r:embed="rId3">
            <a:alphaModFix/>
          </a:blip>
          <a:stretch>
            <a:fillRect/>
          </a:stretch>
        </p:blipFill>
        <p:spPr>
          <a:xfrm>
            <a:off x="3987925" y="91975"/>
            <a:ext cx="5558876" cy="3551251"/>
          </a:xfrm>
          <a:prstGeom prst="rect">
            <a:avLst/>
          </a:prstGeom>
          <a:noFill/>
          <a:ln>
            <a:noFill/>
          </a:ln>
        </p:spPr>
      </p:pic>
      <p:pic>
        <p:nvPicPr>
          <p:cNvPr id="1535" name="Google Shape;1535;p256"/>
          <p:cNvPicPr preferRelativeResize="0"/>
          <p:nvPr/>
        </p:nvPicPr>
        <p:blipFill>
          <a:blip r:embed="rId4">
            <a:alphaModFix/>
          </a:blip>
          <a:stretch>
            <a:fillRect/>
          </a:stretch>
        </p:blipFill>
        <p:spPr>
          <a:xfrm>
            <a:off x="3987925" y="3643225"/>
            <a:ext cx="6843900" cy="3183725"/>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57"/>
          <p:cNvSpPr txBox="1"/>
          <p:nvPr/>
        </p:nvSpPr>
        <p:spPr>
          <a:xfrm>
            <a:off x="3832100" y="64900"/>
            <a:ext cx="8282100" cy="671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1800">
                <a:latin typeface="PT Sans Caption"/>
                <a:ea typeface="PT Sans Caption"/>
                <a:cs typeface="PT Sans Caption"/>
                <a:sym typeface="PT Sans Caption"/>
              </a:rPr>
              <a:t>TC 1: HRMS blank password validation</a:t>
            </a:r>
            <a:endParaRPr b="1" sz="1800">
              <a:latin typeface="PT Sans Caption"/>
              <a:ea typeface="PT Sans Caption"/>
              <a:cs typeface="PT Sans Caption"/>
              <a:sym typeface="PT Sans Caption"/>
            </a:endParaRPr>
          </a:p>
          <a:p>
            <a:pPr indent="-342900" lvl="0" marL="457200" rtl="0" algn="l">
              <a:lnSpc>
                <a:spcPct val="10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Navigate to “http://166.62.36.207/humanresources/symfony/web/index”</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Enter valid username and leave password field empty</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login button </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Verify error message with text “Password cannot be empty” is displayed</a:t>
            </a:r>
            <a:endParaRPr b="1" sz="1800">
              <a:latin typeface="PT Sans Caption"/>
              <a:ea typeface="PT Sans Caption"/>
              <a:cs typeface="PT Sans Caption"/>
              <a:sym typeface="PT Sans Caption"/>
            </a:endParaRPr>
          </a:p>
          <a:p>
            <a:pPr indent="0" lvl="0" marL="0" rtl="0" algn="l">
              <a:lnSpc>
                <a:spcPct val="100000"/>
              </a:lnSpc>
              <a:spcBef>
                <a:spcPts val="1000"/>
              </a:spcBef>
              <a:spcAft>
                <a:spcPts val="0"/>
              </a:spcAft>
              <a:buNone/>
            </a:pPr>
            <a:r>
              <a:t/>
            </a:r>
            <a:endParaRPr sz="1800">
              <a:latin typeface="PT Sans Caption"/>
              <a:ea typeface="PT Sans Caption"/>
              <a:cs typeface="PT Sans Caption"/>
              <a:sym typeface="PT Sans Caption"/>
            </a:endParaRPr>
          </a:p>
          <a:p>
            <a:pPr indent="0" lvl="0" marL="0" rtl="0" algn="l">
              <a:lnSpc>
                <a:spcPct val="100000"/>
              </a:lnSpc>
              <a:spcBef>
                <a:spcPts val="0"/>
              </a:spcBef>
              <a:spcAft>
                <a:spcPts val="0"/>
              </a:spcAft>
              <a:buNone/>
            </a:pPr>
            <a:r>
              <a:rPr b="1" lang="en-US" sz="1800">
                <a:latin typeface="PT Sans Caption"/>
                <a:ea typeface="PT Sans Caption"/>
                <a:cs typeface="PT Sans Caption"/>
                <a:sym typeface="PT Sans Caption"/>
              </a:rPr>
              <a:t>TC 2: HRMS blank username and password validation</a:t>
            </a:r>
            <a:endParaRPr b="1" sz="1800">
              <a:latin typeface="PT Sans Caption"/>
              <a:ea typeface="PT Sans Caption"/>
              <a:cs typeface="PT Sans Caption"/>
              <a:sym typeface="PT Sans Caption"/>
            </a:endParaRPr>
          </a:p>
          <a:p>
            <a:pPr indent="-342900" lvl="0" marL="457200" rtl="0" algn="l">
              <a:lnSpc>
                <a:spcPct val="10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Navigate to “http://166.62.36.207/humanresources/symfony/web/index”</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Leave username and password field empty</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login button </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Verify error message with text “Username cannot be empty” is displayed</a:t>
            </a:r>
            <a:endParaRPr sz="1800">
              <a:latin typeface="PT Sans Caption"/>
              <a:ea typeface="PT Sans Caption"/>
              <a:cs typeface="PT Sans Caption"/>
              <a:sym typeface="PT Sans Caption"/>
            </a:endParaRPr>
          </a:p>
          <a:p>
            <a:pPr indent="0" lvl="0" marL="0" rtl="0" algn="l">
              <a:lnSpc>
                <a:spcPct val="100000"/>
              </a:lnSpc>
              <a:spcBef>
                <a:spcPts val="1000"/>
              </a:spcBef>
              <a:spcAft>
                <a:spcPts val="0"/>
              </a:spcAft>
              <a:buNone/>
            </a:pPr>
            <a:r>
              <a:t/>
            </a:r>
            <a:endParaRPr sz="1800">
              <a:latin typeface="PT Sans Caption"/>
              <a:ea typeface="PT Sans Caption"/>
              <a:cs typeface="PT Sans Caption"/>
              <a:sym typeface="PT Sans Caption"/>
            </a:endParaRPr>
          </a:p>
          <a:p>
            <a:pPr indent="0" lvl="0" marL="0" rtl="0" algn="l">
              <a:lnSpc>
                <a:spcPct val="100000"/>
              </a:lnSpc>
              <a:spcBef>
                <a:spcPts val="0"/>
              </a:spcBef>
              <a:spcAft>
                <a:spcPts val="0"/>
              </a:spcAft>
              <a:buNone/>
            </a:pPr>
            <a:r>
              <a:rPr b="1" lang="en-US" sz="1800">
                <a:latin typeface="PT Sans Caption"/>
                <a:ea typeface="PT Sans Caption"/>
                <a:cs typeface="PT Sans Caption"/>
                <a:sym typeface="PT Sans Caption"/>
              </a:rPr>
              <a:t>TC 2: HRMS blank username and password validation</a:t>
            </a:r>
            <a:endParaRPr b="1" sz="1800">
              <a:latin typeface="PT Sans Caption"/>
              <a:ea typeface="PT Sans Caption"/>
              <a:cs typeface="PT Sans Caption"/>
              <a:sym typeface="PT Sans Caption"/>
            </a:endParaRPr>
          </a:p>
          <a:p>
            <a:pPr indent="-342900" lvl="0" marL="457200" rtl="0" algn="l">
              <a:lnSpc>
                <a:spcPct val="10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Navigate to “http://166.62.36.207/humanresources/symfony/web/index”</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Enter valid username and wrong password</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login button </a:t>
            </a:r>
            <a:endParaRPr sz="1800">
              <a:latin typeface="PT Sans Caption"/>
              <a:ea typeface="PT Sans Caption"/>
              <a:cs typeface="PT Sans Caption"/>
              <a:sym typeface="PT Sans Caption"/>
            </a:endParaRPr>
          </a:p>
          <a:p>
            <a:pPr indent="-342900" lvl="0" marL="45720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Verify error message with text “Invalid credentials” is displayed</a:t>
            </a:r>
            <a:endParaRPr sz="1800">
              <a:latin typeface="PT Sans Caption"/>
              <a:ea typeface="PT Sans Caption"/>
              <a:cs typeface="PT Sans Caption"/>
              <a:sym typeface="PT Sans Caption"/>
            </a:endParaRPr>
          </a:p>
        </p:txBody>
      </p:sp>
      <p:sp>
        <p:nvSpPr>
          <p:cNvPr id="1541" name="Google Shape;1541;p257"/>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Test Case</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75"/>
          <p:cNvSpPr txBox="1"/>
          <p:nvPr/>
        </p:nvSpPr>
        <p:spPr>
          <a:xfrm>
            <a:off x="3916675" y="294450"/>
            <a:ext cx="7880700" cy="63831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90000"/>
              </a:lnSpc>
              <a:spcBef>
                <a:spcPts val="0"/>
              </a:spcBef>
              <a:spcAft>
                <a:spcPts val="0"/>
              </a:spcAft>
              <a:buSzPts val="1800"/>
              <a:buFont typeface="PT Sans Caption"/>
              <a:buChar char="➔"/>
            </a:pPr>
            <a:r>
              <a:rPr b="1" lang="en-US" sz="1800">
                <a:latin typeface="PT Sans Caption"/>
                <a:ea typeface="PT Sans Caption"/>
                <a:cs typeface="PT Sans Caption"/>
                <a:sym typeface="PT Sans Caption"/>
              </a:rPr>
              <a:t>navigate().to(String url);</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This method </a:t>
            </a:r>
            <a:r>
              <a:rPr b="1" i="0" lang="en-US" sz="1800" u="none" cap="none" strike="noStrike">
                <a:solidFill>
                  <a:srgbClr val="000000"/>
                </a:solidFill>
                <a:latin typeface="PT Sans Caption"/>
                <a:ea typeface="PT Sans Caption"/>
                <a:cs typeface="PT Sans Caption"/>
                <a:sym typeface="PT Sans Caption"/>
              </a:rPr>
              <a:t>Loads</a:t>
            </a:r>
            <a:r>
              <a:rPr b="0" i="0" lang="en-US" sz="1800" u="none" cap="none" strike="noStrike">
                <a:solidFill>
                  <a:srgbClr val="000000"/>
                </a:solidFill>
                <a:latin typeface="PT Sans Caption"/>
                <a:ea typeface="PT Sans Caption"/>
                <a:cs typeface="PT Sans Caption"/>
                <a:sym typeface="PT Sans Caption"/>
              </a:rPr>
              <a:t> a new web page in the current browser window. It accepts a String parameter and returns nothing.</a:t>
            </a:r>
            <a:endParaRPr sz="1800">
              <a:highlight>
                <a:srgbClr val="FFFF00"/>
              </a:highlight>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It does exactly the same thing as the </a:t>
            </a:r>
            <a:r>
              <a:rPr b="1" i="0" lang="en-US" sz="1800" u="none" cap="none" strike="noStrike">
                <a:solidFill>
                  <a:srgbClr val="000000"/>
                </a:solidFill>
                <a:latin typeface="PT Sans Caption"/>
                <a:ea typeface="PT Sans Caption"/>
                <a:cs typeface="PT Sans Caption"/>
                <a:sym typeface="PT Sans Caption"/>
              </a:rPr>
              <a:t>driver.get(</a:t>
            </a:r>
            <a:r>
              <a:rPr b="1" lang="en-US" sz="1800">
                <a:latin typeface="PT Sans Caption"/>
                <a:ea typeface="PT Sans Caption"/>
                <a:cs typeface="PT Sans Caption"/>
                <a:sym typeface="PT Sans Caption"/>
              </a:rPr>
              <a:t>String url</a:t>
            </a:r>
            <a:r>
              <a:rPr b="1" i="0" lang="en-US" sz="1800" u="none" cap="none" strike="noStrike">
                <a:solidFill>
                  <a:srgbClr val="000000"/>
                </a:solidFill>
                <a:latin typeface="PT Sans Caption"/>
                <a:ea typeface="PT Sans Caption"/>
                <a:cs typeface="PT Sans Caption"/>
                <a:sym typeface="PT Sans Caption"/>
              </a:rPr>
              <a:t>)</a:t>
            </a:r>
            <a:r>
              <a:rPr b="0" i="0" lang="en-US" sz="1800" u="none" cap="none" strike="noStrike">
                <a:solidFill>
                  <a:srgbClr val="000000"/>
                </a:solidFill>
                <a:latin typeface="PT Sans Caption"/>
                <a:ea typeface="PT Sans Caption"/>
                <a:cs typeface="PT Sans Caption"/>
                <a:sym typeface="PT Sans Caption"/>
              </a:rPr>
              <a:t> method. </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Char char="●"/>
            </a:pPr>
            <a:r>
              <a:rPr lang="en-US" sz="1800">
                <a:latin typeface="PT Sans Caption"/>
                <a:ea typeface="PT Sans Caption"/>
                <a:cs typeface="PT Sans Caption"/>
                <a:sym typeface="PT Sans Caption"/>
              </a:rPr>
              <a:t>Able to redirect from the current web page to the expected web page.</a:t>
            </a:r>
            <a:endParaRPr sz="1800">
              <a:latin typeface="PT Sans Caption"/>
              <a:ea typeface="PT Sans Caption"/>
              <a:cs typeface="PT Sans Caption"/>
              <a:sym typeface="PT Sans Caption"/>
            </a:endParaRPr>
          </a:p>
          <a:p>
            <a:pPr indent="0" lvl="0" marL="457200" marR="0" rtl="0" algn="l">
              <a:lnSpc>
                <a:spcPct val="90000"/>
              </a:lnSpc>
              <a:spcBef>
                <a:spcPts val="0"/>
              </a:spcBef>
              <a:spcAft>
                <a:spcPts val="0"/>
              </a:spcAft>
              <a:buNone/>
            </a:pPr>
            <a:r>
              <a:t/>
            </a:r>
            <a:endParaRPr sz="1800">
              <a:latin typeface="PT Sans Caption"/>
              <a:ea typeface="PT Sans Caption"/>
              <a:cs typeface="PT Sans Caption"/>
              <a:sym typeface="PT Sans Caption"/>
            </a:endParaRPr>
          </a:p>
          <a:p>
            <a:pPr indent="45720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driver.navigate().to("</a:t>
            </a:r>
            <a:r>
              <a:rPr b="1" i="0" lang="en-US" sz="1800" cap="none" strike="noStrike">
                <a:solidFill>
                  <a:srgbClr val="FF0000"/>
                </a:solidFill>
                <a:latin typeface="PT Sans Caption"/>
                <a:ea typeface="PT Sans Caption"/>
                <a:cs typeface="PT Sans Caption"/>
                <a:sym typeface="PT Sans Caption"/>
              </a:rPr>
              <a:t>https://www.</a:t>
            </a:r>
            <a:r>
              <a:rPr b="1" lang="en-US" sz="1800">
                <a:solidFill>
                  <a:srgbClr val="FF0000"/>
                </a:solidFill>
                <a:latin typeface="PT Sans Caption"/>
                <a:ea typeface="PT Sans Caption"/>
                <a:cs typeface="PT Sans Caption"/>
                <a:sym typeface="PT Sans Caption"/>
              </a:rPr>
              <a:t>google</a:t>
            </a:r>
            <a:r>
              <a:rPr b="1" i="0" lang="en-US" sz="1800" cap="none" strike="noStrike">
                <a:solidFill>
                  <a:srgbClr val="FF0000"/>
                </a:solidFill>
                <a:latin typeface="PT Sans Caption"/>
                <a:ea typeface="PT Sans Caption"/>
                <a:cs typeface="PT Sans Caption"/>
                <a:sym typeface="PT Sans Caption"/>
              </a:rPr>
              <a:t>.com</a:t>
            </a:r>
            <a:r>
              <a:rPr b="1" i="0" lang="en-US" sz="1800" u="none" cap="none" strike="noStrike">
                <a:solidFill>
                  <a:srgbClr val="FF0000"/>
                </a:solidFill>
                <a:latin typeface="PT Sans Caption"/>
                <a:ea typeface="PT Sans Caption"/>
                <a:cs typeface="PT Sans Caption"/>
                <a:sym typeface="PT Sans Caption"/>
              </a:rPr>
              <a:t>");</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sz="1800">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sz="1800">
              <a:latin typeface="PT Sans Caption"/>
              <a:ea typeface="PT Sans Caption"/>
              <a:cs typeface="PT Sans Caption"/>
              <a:sym typeface="PT Sans Caption"/>
            </a:endParaRPr>
          </a:p>
          <a:p>
            <a:pPr indent="-342900" lvl="0" marL="457200" marR="0" rtl="0" algn="l">
              <a:lnSpc>
                <a:spcPct val="90000"/>
              </a:lnSpc>
              <a:spcBef>
                <a:spcPts val="1000"/>
              </a:spcBef>
              <a:spcAft>
                <a:spcPts val="0"/>
              </a:spcAft>
              <a:buSzPts val="1800"/>
              <a:buFont typeface="PT Sans Caption"/>
              <a:buChar char="➔"/>
            </a:pPr>
            <a:r>
              <a:rPr b="1" lang="en-US" sz="1800">
                <a:latin typeface="PT Sans Caption"/>
                <a:ea typeface="PT Sans Caption"/>
                <a:cs typeface="PT Sans Caption"/>
                <a:sym typeface="PT Sans Caption"/>
              </a:rPr>
              <a:t>navigate().refresh();</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This method </a:t>
            </a:r>
            <a:r>
              <a:rPr b="1" i="1" lang="en-US" sz="1800" u="none" cap="none" strike="noStrike">
                <a:solidFill>
                  <a:srgbClr val="000000"/>
                </a:solidFill>
                <a:latin typeface="PT Sans Caption"/>
                <a:ea typeface="PT Sans Caption"/>
                <a:cs typeface="PT Sans Caption"/>
                <a:sym typeface="PT Sans Caption"/>
              </a:rPr>
              <a:t>Refresh</a:t>
            </a:r>
            <a:r>
              <a:rPr b="0" i="0" lang="en-US" sz="1800" u="none" cap="none" strike="noStrike">
                <a:solidFill>
                  <a:srgbClr val="000000"/>
                </a:solidFill>
                <a:latin typeface="PT Sans Caption"/>
                <a:ea typeface="PT Sans Caption"/>
                <a:cs typeface="PT Sans Caption"/>
                <a:sym typeface="PT Sans Caption"/>
              </a:rPr>
              <a:t> the current page. It neither accepted nor returns anything.</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Perform the same function as pressing F5 in the browser.</a:t>
            </a:r>
            <a:endParaRPr b="0" i="0" sz="1800" u="none" cap="none" strike="noStrike">
              <a:solidFill>
                <a:srgbClr val="000000"/>
              </a:solidFill>
              <a:latin typeface="PT Sans Caption"/>
              <a:ea typeface="PT Sans Caption"/>
              <a:cs typeface="PT Sans Caption"/>
              <a:sym typeface="PT Sans Caption"/>
            </a:endParaRPr>
          </a:p>
          <a:p>
            <a:pPr indent="457200" lvl="0" marL="0" marR="0" rtl="0" algn="l">
              <a:lnSpc>
                <a:spcPct val="90000"/>
              </a:lnSpc>
              <a:spcBef>
                <a:spcPts val="100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driver.navigate().refresh();</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90000"/>
              </a:lnSpc>
              <a:spcBef>
                <a:spcPts val="100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
        <p:nvSpPr>
          <p:cNvPr id="406" name="Google Shape;406;p75"/>
          <p:cNvSpPr txBox="1"/>
          <p:nvPr>
            <p:ph type="title"/>
          </p:nvPr>
        </p:nvSpPr>
        <p:spPr>
          <a:xfrm>
            <a:off x="101000" y="64900"/>
            <a:ext cx="3502800" cy="1727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WebDriver Navigation Commands</a:t>
            </a:r>
            <a:endParaRPr b="1" sz="3000">
              <a:latin typeface="PT Sans Caption"/>
              <a:ea typeface="PT Sans Caption"/>
              <a:cs typeface="PT Sans Caption"/>
              <a:sym typeface="PT Sans Capti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76"/>
          <p:cNvSpPr txBox="1"/>
          <p:nvPr>
            <p:ph type="title"/>
          </p:nvPr>
        </p:nvSpPr>
        <p:spPr>
          <a:xfrm>
            <a:off x="131000" y="21800"/>
            <a:ext cx="11768700" cy="8037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1800"/>
              <a:buNone/>
            </a:pPr>
            <a:r>
              <a:rPr b="1" lang="en-US" sz="3000">
                <a:latin typeface="PT Sans Caption"/>
                <a:ea typeface="PT Sans Caption"/>
                <a:cs typeface="PT Sans Caption"/>
                <a:sym typeface="PT Sans Caption"/>
              </a:rPr>
              <a:t>WebDriver Navigation Commands</a:t>
            </a:r>
            <a:endParaRPr sz="3000">
              <a:latin typeface="PT Sans Caption"/>
              <a:ea typeface="PT Sans Caption"/>
              <a:cs typeface="PT Sans Caption"/>
              <a:sym typeface="PT Sans Caption"/>
            </a:endParaRPr>
          </a:p>
        </p:txBody>
      </p:sp>
      <p:graphicFrame>
        <p:nvGraphicFramePr>
          <p:cNvPr id="412" name="Google Shape;412;p76"/>
          <p:cNvGraphicFramePr/>
          <p:nvPr/>
        </p:nvGraphicFramePr>
        <p:xfrm>
          <a:off x="753025" y="1414775"/>
          <a:ext cx="3000000" cy="3000000"/>
        </p:xfrm>
        <a:graphic>
          <a:graphicData uri="http://schemas.openxmlformats.org/drawingml/2006/table">
            <a:tbl>
              <a:tblPr>
                <a:noFill/>
                <a:tableStyleId>{F9F6021E-1321-4C32-B13D-C2FC96D2D8A7}</a:tableStyleId>
              </a:tblPr>
              <a:tblGrid>
                <a:gridCol w="5285750"/>
                <a:gridCol w="5285750"/>
              </a:tblGrid>
              <a:tr h="2684400">
                <a:tc>
                  <a:txBody>
                    <a:bodyPr/>
                    <a:lstStyle/>
                    <a:p>
                      <a:pPr indent="-342900" lvl="0" marL="457200" marR="0" rtl="0" algn="l">
                        <a:lnSpc>
                          <a:spcPct val="100000"/>
                        </a:lnSpc>
                        <a:spcBef>
                          <a:spcPts val="0"/>
                        </a:spcBef>
                        <a:spcAft>
                          <a:spcPts val="0"/>
                        </a:spcAft>
                        <a:buSzPts val="1800"/>
                        <a:buFont typeface="PT Sans Caption"/>
                        <a:buChar char="➔"/>
                      </a:pPr>
                      <a:r>
                        <a:rPr b="1" lang="en-US" sz="1800">
                          <a:latin typeface="PT Sans Caption"/>
                          <a:ea typeface="PT Sans Caption"/>
                          <a:cs typeface="PT Sans Caption"/>
                          <a:sym typeface="PT Sans Caption"/>
                        </a:rPr>
                        <a:t>navigate().forward();</a:t>
                      </a:r>
                      <a:r>
                        <a:rPr lang="en-US" sz="1800" u="none" cap="none" strike="noStrike">
                          <a:latin typeface="PT Sans Caption"/>
                          <a:ea typeface="PT Sans Caption"/>
                          <a:cs typeface="PT Sans Caption"/>
                          <a:sym typeface="PT Sans Caption"/>
                        </a:rPr>
                        <a:t> </a:t>
                      </a:r>
                      <a:endParaRPr sz="1800" u="none" cap="none" strike="noStrike">
                        <a:latin typeface="PT Sans Caption"/>
                        <a:ea typeface="PT Sans Caption"/>
                        <a:cs typeface="PT Sans Caption"/>
                        <a:sym typeface="PT Sans Caption"/>
                      </a:endParaRPr>
                    </a:p>
                    <a:p>
                      <a:pPr indent="0" lvl="0" marL="457200" marR="0" rtl="0" algn="l">
                        <a:lnSpc>
                          <a:spcPct val="100000"/>
                        </a:lnSpc>
                        <a:spcBef>
                          <a:spcPts val="0"/>
                        </a:spcBef>
                        <a:spcAft>
                          <a:spcPts val="0"/>
                        </a:spcAft>
                        <a:buNone/>
                      </a:pPr>
                      <a:r>
                        <a:t/>
                      </a:r>
                      <a:endParaRPr sz="1800">
                        <a:latin typeface="PT Sans Caption"/>
                        <a:ea typeface="PT Sans Caption"/>
                        <a:cs typeface="PT Sans Caption"/>
                        <a:sym typeface="PT Sans Caption"/>
                      </a:endParaRPr>
                    </a:p>
                    <a:p>
                      <a:pPr indent="-342900" lvl="0" marL="457200" marR="0" rtl="0" algn="l">
                        <a:lnSpc>
                          <a:spcPct val="100000"/>
                        </a:lnSpc>
                        <a:spcBef>
                          <a:spcPts val="0"/>
                        </a:spcBef>
                        <a:spcAft>
                          <a:spcPts val="0"/>
                        </a:spcAft>
                        <a:buSzPts val="1800"/>
                        <a:buFont typeface="PT Sans Caption"/>
                        <a:buChar char="●"/>
                      </a:pPr>
                      <a:r>
                        <a:rPr lang="en-US" sz="1800" u="none" cap="none" strike="noStrike">
                          <a:latin typeface="PT Sans Caption"/>
                          <a:ea typeface="PT Sans Caption"/>
                          <a:cs typeface="PT Sans Caption"/>
                          <a:sym typeface="PT Sans Caption"/>
                        </a:rPr>
                        <a:t>This method does the same operation as clicking on the </a:t>
                      </a:r>
                      <a:r>
                        <a:rPr b="1" lang="en-US" sz="1800" u="none" cap="none" strike="noStrike">
                          <a:latin typeface="PT Sans Caption"/>
                          <a:ea typeface="PT Sans Caption"/>
                          <a:cs typeface="PT Sans Caption"/>
                          <a:sym typeface="PT Sans Caption"/>
                        </a:rPr>
                        <a:t>Forward Button</a:t>
                      </a:r>
                      <a:r>
                        <a:rPr lang="en-US" sz="1800" u="none" cap="none" strike="noStrike">
                          <a:latin typeface="PT Sans Caption"/>
                          <a:ea typeface="PT Sans Caption"/>
                          <a:cs typeface="PT Sans Caption"/>
                          <a:sym typeface="PT Sans Caption"/>
                        </a:rPr>
                        <a:t> of any browser. </a:t>
                      </a:r>
                      <a:endParaRPr sz="1800" u="none" cap="none" strike="noStrike">
                        <a:latin typeface="PT Sans Caption"/>
                        <a:ea typeface="PT Sans Caption"/>
                        <a:cs typeface="PT Sans Caption"/>
                        <a:sym typeface="PT Sans Caption"/>
                      </a:endParaRPr>
                    </a:p>
                    <a:p>
                      <a:pPr indent="-342900" lvl="0" marL="457200" marR="0" rtl="0" algn="l">
                        <a:lnSpc>
                          <a:spcPct val="100000"/>
                        </a:lnSpc>
                        <a:spcBef>
                          <a:spcPts val="0"/>
                        </a:spcBef>
                        <a:spcAft>
                          <a:spcPts val="0"/>
                        </a:spcAft>
                        <a:buSzPts val="1800"/>
                        <a:buFont typeface="PT Sans Caption"/>
                        <a:buChar char="●"/>
                      </a:pPr>
                      <a:r>
                        <a:rPr lang="en-US" sz="1800" u="none" cap="none" strike="noStrike">
                          <a:latin typeface="PT Sans Caption"/>
                          <a:ea typeface="PT Sans Caption"/>
                          <a:cs typeface="PT Sans Caption"/>
                          <a:sym typeface="PT Sans Caption"/>
                        </a:rPr>
                        <a:t>It neither accept nor returns anything.</a:t>
                      </a:r>
                      <a:endParaRPr b="1" sz="1800" u="none" cap="none" strike="noStrike">
                        <a:highlight>
                          <a:srgbClr val="FFFF00"/>
                        </a:highlight>
                        <a:latin typeface="PT Sans Caption"/>
                        <a:ea typeface="PT Sans Caption"/>
                        <a:cs typeface="PT Sans Caption"/>
                        <a:sym typeface="PT Sans Caption"/>
                      </a:endParaRPr>
                    </a:p>
                    <a:p>
                      <a:pPr indent="-342900" lvl="0" marL="457200" marR="0" rtl="0" algn="l">
                        <a:lnSpc>
                          <a:spcPct val="100000"/>
                        </a:lnSpc>
                        <a:spcBef>
                          <a:spcPts val="0"/>
                        </a:spcBef>
                        <a:spcAft>
                          <a:spcPts val="0"/>
                        </a:spcAft>
                        <a:buSzPts val="1800"/>
                        <a:buFont typeface="PT Sans Caption"/>
                        <a:buChar char="●"/>
                      </a:pPr>
                      <a:r>
                        <a:rPr lang="en-US" sz="1800" u="none" cap="none" strike="noStrike">
                          <a:latin typeface="PT Sans Caption"/>
                          <a:ea typeface="PT Sans Caption"/>
                          <a:cs typeface="PT Sans Caption"/>
                          <a:sym typeface="PT Sans Caption"/>
                        </a:rPr>
                        <a:t>Takes you forward by one page on the browser’s history.</a:t>
                      </a:r>
                      <a:endParaRPr sz="1800" u="none" cap="none" strike="noStrike">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PT Sans Caption"/>
                        <a:ea typeface="PT Sans Caption"/>
                        <a:cs typeface="PT Sans Caption"/>
                        <a:sym typeface="PT Sans Caption"/>
                      </a:endParaRPr>
                    </a:p>
                    <a:p>
                      <a:pPr indent="0" lvl="0" marL="0" rtl="0" algn="l">
                        <a:spcBef>
                          <a:spcPts val="0"/>
                        </a:spcBef>
                        <a:spcAft>
                          <a:spcPts val="0"/>
                        </a:spcAft>
                        <a:buClr>
                          <a:srgbClr val="000000"/>
                        </a:buClr>
                        <a:buSzPts val="1800"/>
                        <a:buFont typeface="Arial"/>
                        <a:buNone/>
                      </a:pPr>
                      <a:r>
                        <a:rPr b="1" lang="en-US" sz="1800">
                          <a:solidFill>
                            <a:srgbClr val="FF0000"/>
                          </a:solidFill>
                          <a:latin typeface="PT Sans Caption"/>
                          <a:ea typeface="PT Sans Caption"/>
                          <a:cs typeface="PT Sans Caption"/>
                          <a:sym typeface="PT Sans Caption"/>
                        </a:rPr>
                        <a:t>       driver.navigate().forward();</a:t>
                      </a:r>
                      <a:endParaRPr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1" sz="1800" u="none" cap="none" strike="noStrike">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1" sz="1800" u="none" cap="none" strike="noStrike">
                        <a:latin typeface="PT Sans Caption"/>
                        <a:ea typeface="PT Sans Caption"/>
                        <a:cs typeface="PT Sans Caption"/>
                        <a:sym typeface="PT Sans Caption"/>
                      </a:endParaRPr>
                    </a:p>
                  </a:txBody>
                  <a:tcPr marT="91425" marB="91425" marR="91425" marL="91425">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c>
                  <a:txBody>
                    <a:bodyPr/>
                    <a:lstStyle/>
                    <a:p>
                      <a:pPr indent="-342900" lvl="0" marL="457200" marR="0" rtl="0" algn="l">
                        <a:lnSpc>
                          <a:spcPct val="90000"/>
                        </a:lnSpc>
                        <a:spcBef>
                          <a:spcPts val="0"/>
                        </a:spcBef>
                        <a:spcAft>
                          <a:spcPts val="0"/>
                        </a:spcAft>
                        <a:buSzPts val="1800"/>
                        <a:buFont typeface="PT Sans Caption"/>
                        <a:buChar char="➔"/>
                      </a:pPr>
                      <a:r>
                        <a:rPr b="1" lang="en-US" sz="1800">
                          <a:latin typeface="PT Sans Caption"/>
                          <a:ea typeface="PT Sans Caption"/>
                          <a:cs typeface="PT Sans Caption"/>
                          <a:sym typeface="PT Sans Caption"/>
                        </a:rPr>
                        <a:t>driver.navigate().back();</a:t>
                      </a:r>
                      <a:endParaRPr b="1" sz="1800">
                        <a:latin typeface="PT Sans Caption"/>
                        <a:ea typeface="PT Sans Caption"/>
                        <a:cs typeface="PT Sans Caption"/>
                        <a:sym typeface="PT Sans Caption"/>
                      </a:endParaRPr>
                    </a:p>
                    <a:p>
                      <a:pPr indent="0" lvl="0" marL="457200" marR="0" rtl="0" algn="l">
                        <a:lnSpc>
                          <a:spcPct val="90000"/>
                        </a:lnSpc>
                        <a:spcBef>
                          <a:spcPts val="0"/>
                        </a:spcBef>
                        <a:spcAft>
                          <a:spcPts val="0"/>
                        </a:spcAft>
                        <a:buNone/>
                      </a:pPr>
                      <a:r>
                        <a:t/>
                      </a:r>
                      <a:endParaRPr b="1"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Char char="●"/>
                      </a:pPr>
                      <a:r>
                        <a:rPr lang="en-US" sz="1800" u="none" cap="none" strike="noStrike">
                          <a:latin typeface="PT Sans Caption"/>
                          <a:ea typeface="PT Sans Caption"/>
                          <a:cs typeface="PT Sans Caption"/>
                          <a:sym typeface="PT Sans Caption"/>
                        </a:rPr>
                        <a:t>This method does the same operation as clicking on the </a:t>
                      </a:r>
                      <a:r>
                        <a:rPr b="1" lang="en-US" sz="1800" u="none" cap="none" strike="noStrike">
                          <a:latin typeface="PT Sans Caption"/>
                          <a:ea typeface="PT Sans Caption"/>
                          <a:cs typeface="PT Sans Caption"/>
                          <a:sym typeface="PT Sans Caption"/>
                        </a:rPr>
                        <a:t>Back Button</a:t>
                      </a:r>
                      <a:r>
                        <a:rPr lang="en-US" sz="1800" u="none" cap="none" strike="noStrike">
                          <a:latin typeface="PT Sans Caption"/>
                          <a:ea typeface="PT Sans Caption"/>
                          <a:cs typeface="PT Sans Caption"/>
                          <a:sym typeface="PT Sans Caption"/>
                        </a:rPr>
                        <a:t> of any browser. </a:t>
                      </a:r>
                      <a:endParaRPr sz="1800" u="none" cap="none" strike="noStrike">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Char char="●"/>
                      </a:pPr>
                      <a:r>
                        <a:rPr lang="en-US" sz="1800" u="none" cap="none" strike="noStrike">
                          <a:latin typeface="PT Sans Caption"/>
                          <a:ea typeface="PT Sans Caption"/>
                          <a:cs typeface="PT Sans Caption"/>
                          <a:sym typeface="PT Sans Caption"/>
                        </a:rPr>
                        <a:t>It neither accepted nor returns anything.</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Char char="●"/>
                      </a:pPr>
                      <a:r>
                        <a:rPr lang="en-US" sz="1800" u="none" cap="none" strike="noStrike">
                          <a:latin typeface="PT Sans Caption"/>
                          <a:ea typeface="PT Sans Caption"/>
                          <a:cs typeface="PT Sans Caption"/>
                          <a:sym typeface="PT Sans Caption"/>
                        </a:rPr>
                        <a:t>Takes you back by one page on the browser’s history.</a:t>
                      </a:r>
                      <a:endParaRPr sz="1800" u="none" cap="none" strike="noStrike">
                        <a:solidFill>
                          <a:schemeClr val="dk1"/>
                        </a:solidFill>
                        <a:latin typeface="PT Sans Caption"/>
                        <a:ea typeface="PT Sans Caption"/>
                        <a:cs typeface="PT Sans Caption"/>
                        <a:sym typeface="PT Sans Caption"/>
                      </a:endParaRPr>
                    </a:p>
                    <a:p>
                      <a:pPr indent="0" lvl="0" marL="0" rtl="0" algn="l">
                        <a:lnSpc>
                          <a:spcPct val="90000"/>
                        </a:lnSpc>
                        <a:spcBef>
                          <a:spcPts val="1000"/>
                        </a:spcBef>
                        <a:spcAft>
                          <a:spcPts val="0"/>
                        </a:spcAft>
                        <a:buClr>
                          <a:srgbClr val="000000"/>
                        </a:buClr>
                        <a:buSzPts val="1800"/>
                        <a:buFont typeface="Arial"/>
                        <a:buNone/>
                      </a:pPr>
                      <a:r>
                        <a:rPr b="1" lang="en-US" sz="1800">
                          <a:solidFill>
                            <a:srgbClr val="FF0000"/>
                          </a:solidFill>
                          <a:latin typeface="PT Sans Caption"/>
                          <a:ea typeface="PT Sans Caption"/>
                          <a:cs typeface="PT Sans Caption"/>
                          <a:sym typeface="PT Sans Caption"/>
                        </a:rPr>
                        <a:t>       driver.navigate().back();</a:t>
                      </a:r>
                      <a:endParaRPr b="1" sz="1800">
                        <a:solidFill>
                          <a:srgbClr val="FF0000"/>
                        </a:solidFill>
                        <a:latin typeface="PT Sans Caption"/>
                        <a:ea typeface="PT Sans Caption"/>
                        <a:cs typeface="PT Sans Caption"/>
                        <a:sym typeface="PT Sans Caption"/>
                      </a:endParaRPr>
                    </a:p>
                    <a:p>
                      <a:pPr indent="0" lvl="0" marL="0" marR="0" rtl="0" algn="l">
                        <a:lnSpc>
                          <a:spcPct val="90000"/>
                        </a:lnSpc>
                        <a:spcBef>
                          <a:spcPts val="1000"/>
                        </a:spcBef>
                        <a:spcAft>
                          <a:spcPts val="0"/>
                        </a:spcAft>
                        <a:buClr>
                          <a:srgbClr val="000000"/>
                        </a:buClr>
                        <a:buSzPts val="1800"/>
                        <a:buFont typeface="Arial"/>
                        <a:buNone/>
                      </a:pPr>
                      <a:r>
                        <a:t/>
                      </a:r>
                      <a:endParaRPr sz="1800">
                        <a:solidFill>
                          <a:schemeClr val="dk1"/>
                        </a:solidFill>
                        <a:latin typeface="PT Sans Caption"/>
                        <a:ea typeface="PT Sans Caption"/>
                        <a:cs typeface="PT Sans Caption"/>
                        <a:sym typeface="PT Sans Caption"/>
                      </a:endParaRPr>
                    </a:p>
                    <a:p>
                      <a:pPr indent="0" lvl="0" marL="0" marR="0" rtl="0" algn="l">
                        <a:lnSpc>
                          <a:spcPct val="90000"/>
                        </a:lnSpc>
                        <a:spcBef>
                          <a:spcPts val="1000"/>
                        </a:spcBef>
                        <a:spcAft>
                          <a:spcPts val="0"/>
                        </a:spcAft>
                        <a:buClr>
                          <a:srgbClr val="000000"/>
                        </a:buClr>
                        <a:buSzPts val="1800"/>
                        <a:buFont typeface="Arial"/>
                        <a:buNone/>
                      </a:pPr>
                      <a:r>
                        <a:t/>
                      </a:r>
                      <a:endParaRPr sz="1800" u="none" cap="none" strike="noStrike">
                        <a:solidFill>
                          <a:schemeClr val="dk1"/>
                        </a:solidFill>
                        <a:latin typeface="PT Sans Caption"/>
                        <a:ea typeface="PT Sans Caption"/>
                        <a:cs typeface="PT Sans Caption"/>
                        <a:sym typeface="PT Sans Caption"/>
                      </a:endParaRPr>
                    </a:p>
                    <a:p>
                      <a:pPr indent="0" lvl="0" marL="0" marR="0" rtl="0" algn="l">
                        <a:lnSpc>
                          <a:spcPct val="90000"/>
                        </a:lnSpc>
                        <a:spcBef>
                          <a:spcPts val="1000"/>
                        </a:spcBef>
                        <a:spcAft>
                          <a:spcPts val="0"/>
                        </a:spcAft>
                        <a:buClr>
                          <a:srgbClr val="000000"/>
                        </a:buClr>
                        <a:buSzPts val="1800"/>
                        <a:buFont typeface="Arial"/>
                        <a:buNone/>
                      </a:pPr>
                      <a:r>
                        <a:t/>
                      </a:r>
                      <a:endParaRPr sz="1800" u="none" cap="none" strike="noStrike">
                        <a:solidFill>
                          <a:schemeClr val="dk1"/>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7"/>
          <p:cNvSpPr txBox="1"/>
          <p:nvPr>
            <p:ph type="title"/>
          </p:nvPr>
        </p:nvSpPr>
        <p:spPr>
          <a:xfrm>
            <a:off x="131000" y="21800"/>
            <a:ext cx="11768700" cy="80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US" sz="3000">
                <a:latin typeface="PT Sans Caption"/>
                <a:ea typeface="PT Sans Caption"/>
                <a:cs typeface="PT Sans Caption"/>
                <a:sym typeface="PT Sans Caption"/>
              </a:rPr>
              <a:t>Difference Between get() and navigate()</a:t>
            </a:r>
            <a:endParaRPr b="1" sz="3000">
              <a:latin typeface="PT Sans Caption"/>
              <a:ea typeface="PT Sans Caption"/>
              <a:cs typeface="PT Sans Caption"/>
              <a:sym typeface="PT Sans Caption"/>
            </a:endParaRPr>
          </a:p>
        </p:txBody>
      </p:sp>
      <p:graphicFrame>
        <p:nvGraphicFramePr>
          <p:cNvPr id="418" name="Google Shape;418;p77"/>
          <p:cNvGraphicFramePr/>
          <p:nvPr/>
        </p:nvGraphicFramePr>
        <p:xfrm>
          <a:off x="172525" y="1198625"/>
          <a:ext cx="3000000" cy="3000000"/>
        </p:xfrm>
        <a:graphic>
          <a:graphicData uri="http://schemas.openxmlformats.org/drawingml/2006/table">
            <a:tbl>
              <a:tblPr>
                <a:noFill/>
                <a:tableStyleId>{F9F6021E-1321-4C32-B13D-C2FC96D2D8A7}</a:tableStyleId>
              </a:tblPr>
              <a:tblGrid>
                <a:gridCol w="5709850"/>
                <a:gridCol w="5975800"/>
              </a:tblGrid>
              <a:tr h="792725">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PT Sans Caption"/>
                          <a:ea typeface="PT Sans Caption"/>
                          <a:cs typeface="PT Sans Caption"/>
                          <a:sym typeface="PT Sans Caption"/>
                        </a:rPr>
                        <a:t>driver.get("URL")</a:t>
                      </a:r>
                      <a:endParaRPr sz="1800" u="none" cap="none" strike="noStrike">
                        <a:latin typeface="PT Sans Caption"/>
                        <a:ea typeface="PT Sans Caption"/>
                        <a:cs typeface="PT Sans Caption"/>
                        <a:sym typeface="PT Sans Captio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latin typeface="PT Sans Caption"/>
                          <a:ea typeface="PT Sans Caption"/>
                          <a:cs typeface="PT Sans Caption"/>
                          <a:sym typeface="PT Sans Caption"/>
                        </a:rPr>
                        <a:t>driver.navigate().to("URL")</a:t>
                      </a:r>
                      <a:endParaRPr sz="1800" u="none" cap="none" strike="noStrike">
                        <a:latin typeface="PT Sans Caption"/>
                        <a:ea typeface="PT Sans Caption"/>
                        <a:cs typeface="PT Sans Caption"/>
                        <a:sym typeface="PT Sans Captio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481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PT Sans Caption"/>
                          <a:ea typeface="PT Sans Caption"/>
                          <a:cs typeface="PT Sans Caption"/>
                          <a:sym typeface="PT Sans Caption"/>
                        </a:rPr>
                        <a:t>driver.get("http://www.google.com");</a:t>
                      </a:r>
                      <a:endParaRPr sz="1800" u="none" cap="none" strike="noStrike">
                        <a:latin typeface="PT Sans Caption"/>
                        <a:ea typeface="PT Sans Caption"/>
                        <a:cs typeface="PT Sans Caption"/>
                        <a:sym typeface="PT Sans Captio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PT Sans Caption"/>
                          <a:ea typeface="PT Sans Caption"/>
                          <a:cs typeface="PT Sans Caption"/>
                          <a:sym typeface="PT Sans Caption"/>
                        </a:rPr>
                        <a:t>driver.navigate().to("http://www.google.com");</a:t>
                      </a:r>
                      <a:endParaRPr sz="1800" u="none" cap="none" strike="noStrike">
                        <a:latin typeface="PT Sans Caption"/>
                        <a:ea typeface="PT Sans Caption"/>
                        <a:cs typeface="PT Sans Caption"/>
                        <a:sym typeface="PT Sans Captio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2827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PT Sans Caption"/>
                          <a:ea typeface="PT Sans Caption"/>
                          <a:cs typeface="PT Sans Caption"/>
                          <a:sym typeface="PT Sans Caption"/>
                        </a:rPr>
                        <a:t>It's used to go to the particular website , But it doesn't maintain the browser History and cookies,</a:t>
                      </a:r>
                      <a:endParaRPr sz="1800" u="none" cap="none" strike="noStrike">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PT Sans Caption"/>
                          <a:ea typeface="PT Sans Caption"/>
                          <a:cs typeface="PT Sans Caption"/>
                          <a:sym typeface="PT Sans Caption"/>
                        </a:rPr>
                        <a:t>we can't use forward and backward button , if we click on that , page will not get schedule</a:t>
                      </a:r>
                      <a:endParaRPr sz="1800" u="none" cap="none" strike="noStrike">
                        <a:latin typeface="PT Sans Caption"/>
                        <a:ea typeface="PT Sans Caption"/>
                        <a:cs typeface="PT Sans Caption"/>
                        <a:sym typeface="PT Sans Captio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PT Sans Caption"/>
                          <a:ea typeface="PT Sans Caption"/>
                          <a:cs typeface="PT Sans Caption"/>
                          <a:sym typeface="PT Sans Caption"/>
                        </a:rPr>
                        <a:t>It's used to go to the particular website , but it maintains the browser history and cookies, </a:t>
                      </a:r>
                      <a:endParaRPr sz="1800" u="none" cap="none" strike="noStrike">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PT Sans Caption"/>
                          <a:ea typeface="PT Sans Caption"/>
                          <a:cs typeface="PT Sans Caption"/>
                          <a:sym typeface="PT Sans Caption"/>
                        </a:rPr>
                        <a:t>we can use forward and backward button to navigate between the pages during the coding of Testcase</a:t>
                      </a:r>
                      <a:endParaRPr sz="1800" u="none" cap="none" strike="noStrike">
                        <a:latin typeface="PT Sans Caption"/>
                        <a:ea typeface="PT Sans Caption"/>
                        <a:cs typeface="PT Sans Caption"/>
                        <a:sym typeface="PT Sans Captio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481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PT Sans Caption"/>
                          <a:ea typeface="PT Sans Caption"/>
                          <a:cs typeface="PT Sans Caption"/>
                          <a:sym typeface="PT Sans Caption"/>
                        </a:rPr>
                        <a:t>is used to navigate particular URL(website) and wait till page load.</a:t>
                      </a:r>
                      <a:endParaRPr sz="1800" u="none" cap="none" strike="noStrike">
                        <a:latin typeface="PT Sans Caption"/>
                        <a:ea typeface="PT Sans Caption"/>
                        <a:cs typeface="PT Sans Caption"/>
                        <a:sym typeface="PT Sans Captio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PT Sans Caption"/>
                          <a:ea typeface="PT Sans Caption"/>
                          <a:cs typeface="PT Sans Caption"/>
                          <a:sym typeface="PT Sans Caption"/>
                        </a:rPr>
                        <a:t>is used to navigate to particular URL and does not wait to page load</a:t>
                      </a:r>
                      <a:endParaRPr sz="1800" u="none" cap="none" strike="noStrike">
                        <a:latin typeface="PT Sans Caption"/>
                        <a:ea typeface="PT Sans Caption"/>
                        <a:cs typeface="PT Sans Caption"/>
                        <a:sym typeface="PT Sans Captio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8"/>
          <p:cNvSpPr txBox="1"/>
          <p:nvPr/>
        </p:nvSpPr>
        <p:spPr>
          <a:xfrm>
            <a:off x="4302475" y="579000"/>
            <a:ext cx="7097700" cy="54051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1000"/>
              </a:spcBef>
              <a:spcAft>
                <a:spcPts val="0"/>
              </a:spcAft>
              <a:buClr>
                <a:srgbClr val="000000"/>
              </a:buClr>
              <a:buSzPts val="1800"/>
              <a:buFont typeface="Arial"/>
              <a:buNone/>
            </a:pPr>
            <a:r>
              <a:rPr b="1" lang="en-US" sz="1800">
                <a:latin typeface="PT Sans Caption"/>
                <a:ea typeface="PT Sans Caption"/>
                <a:cs typeface="PT Sans Caption"/>
                <a:sym typeface="PT Sans Caption"/>
              </a:rPr>
              <a:t>TC 1: Amazon Page Title Verification: </a:t>
            </a:r>
            <a:endParaRPr b="1" sz="1800">
              <a:latin typeface="PT Sans Caption"/>
              <a:ea typeface="PT Sans Caption"/>
              <a:cs typeface="PT Sans Caption"/>
              <a:sym typeface="PT Sans Caption"/>
            </a:endParaRPr>
          </a:p>
          <a:p>
            <a:pPr indent="-342900" lvl="0" marL="457200" marR="0" rtl="0" algn="l">
              <a:lnSpc>
                <a:spcPct val="9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“https://www.amazon.com/”</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Verify Title “Amazon.com: Online Shopping for Electronics, Apparel, Computers, Books, DVDs &amp; more” is displayed</a:t>
            </a:r>
            <a:endParaRPr sz="1800">
              <a:latin typeface="PT Sans Caption"/>
              <a:ea typeface="PT Sans Caption"/>
              <a:cs typeface="PT Sans Caption"/>
              <a:sym typeface="PT Sans Caption"/>
            </a:endParaRPr>
          </a:p>
          <a:p>
            <a:pPr indent="0" lvl="0" marL="457200" marR="0" rtl="0" algn="l">
              <a:lnSpc>
                <a:spcPct val="90000"/>
              </a:lnSpc>
              <a:spcBef>
                <a:spcPts val="1000"/>
              </a:spcBef>
              <a:spcAft>
                <a:spcPts val="0"/>
              </a:spcAft>
              <a:buNone/>
            </a:pPr>
            <a:r>
              <a:t/>
            </a:r>
            <a:endParaRPr sz="1800">
              <a:latin typeface="PT Sans Caption"/>
              <a:ea typeface="PT Sans Caption"/>
              <a:cs typeface="PT Sans Caption"/>
              <a:sym typeface="PT Sans Caption"/>
            </a:endParaRPr>
          </a:p>
          <a:p>
            <a:pPr indent="0" lvl="0" marL="0" rtl="0" algn="l">
              <a:lnSpc>
                <a:spcPct val="90000"/>
              </a:lnSpc>
              <a:spcBef>
                <a:spcPts val="1000"/>
              </a:spcBef>
              <a:spcAft>
                <a:spcPts val="0"/>
              </a:spcAft>
              <a:buNone/>
            </a:pPr>
            <a:r>
              <a:rPr b="1" lang="en-US" sz="1800">
                <a:latin typeface="PT Sans Caption"/>
                <a:ea typeface="PT Sans Caption"/>
                <a:cs typeface="PT Sans Caption"/>
                <a:sym typeface="PT Sans Caption"/>
              </a:rPr>
              <a:t>TC 2: Syntax Page URL Verification: </a:t>
            </a:r>
            <a:endParaRPr b="1" sz="1800">
              <a:latin typeface="PT Sans Caption"/>
              <a:ea typeface="PT Sans Caption"/>
              <a:cs typeface="PT Sans Caption"/>
              <a:sym typeface="PT Sans Caption"/>
            </a:endParaRPr>
          </a:p>
          <a:p>
            <a:pPr indent="-342900" lvl="0" marL="457200" rtl="0" algn="l">
              <a:lnSpc>
                <a:spcPct val="9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Navigate to “https://www.zillow.com/”</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Navigate to “https://www.google.com/”</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Navigate back to Zillow Page</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Refresh current page</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Verify url contains “Zillow”</a:t>
            </a:r>
            <a:endParaRPr sz="1800">
              <a:latin typeface="PT Sans Caption"/>
              <a:ea typeface="PT Sans Caption"/>
              <a:cs typeface="PT Sans Caption"/>
              <a:sym typeface="PT Sans Caption"/>
            </a:endParaRPr>
          </a:p>
        </p:txBody>
      </p:sp>
      <p:sp>
        <p:nvSpPr>
          <p:cNvPr id="424" name="Google Shape;424;p78"/>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Test Case</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9"/>
          <p:cNvSpPr txBox="1"/>
          <p:nvPr>
            <p:ph type="ctrTitle"/>
          </p:nvPr>
        </p:nvSpPr>
        <p:spPr>
          <a:xfrm>
            <a:off x="4482800" y="3328650"/>
            <a:ext cx="3226500" cy="8163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6400"/>
              <a:buFont typeface="Roboto"/>
              <a:buNone/>
            </a:pPr>
            <a:r>
              <a:rPr lang="en-US" sz="4000">
                <a:latin typeface="PT Sans Caption"/>
                <a:ea typeface="PT Sans Caption"/>
                <a:cs typeface="PT Sans Caption"/>
                <a:sym typeface="PT Sans Caption"/>
              </a:rPr>
              <a:t>Selenium</a:t>
            </a:r>
            <a:endParaRPr b="0" i="0" sz="4000" u="none" cap="none" strike="noStrike">
              <a:solidFill>
                <a:schemeClr val="lt1"/>
              </a:solidFill>
              <a:latin typeface="PT Sans Caption"/>
              <a:ea typeface="PT Sans Caption"/>
              <a:cs typeface="PT Sans Caption"/>
              <a:sym typeface="PT Sans Caption"/>
            </a:endParaRPr>
          </a:p>
        </p:txBody>
      </p:sp>
      <p:sp>
        <p:nvSpPr>
          <p:cNvPr id="430" name="Google Shape;430;p79"/>
          <p:cNvSpPr txBox="1"/>
          <p:nvPr>
            <p:ph idx="1" type="subTitle"/>
          </p:nvPr>
        </p:nvSpPr>
        <p:spPr>
          <a:xfrm>
            <a:off x="7607633" y="4145067"/>
            <a:ext cx="1396500" cy="7131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2400"/>
              <a:buFont typeface="Roboto"/>
              <a:buNone/>
            </a:pPr>
            <a:r>
              <a:rPr b="0" i="0" lang="en-US" sz="2400" u="none" cap="none" strike="noStrike">
                <a:solidFill>
                  <a:schemeClr val="lt1"/>
                </a:solidFill>
                <a:latin typeface="PT Sans Caption"/>
                <a:ea typeface="PT Sans Caption"/>
                <a:cs typeface="PT Sans Caption"/>
                <a:sym typeface="PT Sans Caption"/>
              </a:rPr>
              <a:t>Class </a:t>
            </a:r>
            <a:r>
              <a:rPr lang="en-US">
                <a:latin typeface="PT Sans Caption"/>
                <a:ea typeface="PT Sans Caption"/>
                <a:cs typeface="PT Sans Caption"/>
                <a:sym typeface="PT Sans Caption"/>
              </a:rPr>
              <a:t>2</a:t>
            </a:r>
            <a:endParaRPr b="0" i="0" sz="2400" u="none" cap="none" strike="noStrike">
              <a:solidFill>
                <a:schemeClr val="lt1"/>
              </a:solidFill>
              <a:latin typeface="PT Sans Caption"/>
              <a:ea typeface="PT Sans Caption"/>
              <a:cs typeface="PT Sans Caption"/>
              <a:sym typeface="PT Sans Caption"/>
            </a:endParaRPr>
          </a:p>
        </p:txBody>
      </p:sp>
      <p:pic>
        <p:nvPicPr>
          <p:cNvPr id="431" name="Google Shape;431;p79"/>
          <p:cNvPicPr preferRelativeResize="0"/>
          <p:nvPr/>
        </p:nvPicPr>
        <p:blipFill>
          <a:blip r:embed="rId3">
            <a:alphaModFix/>
          </a:blip>
          <a:stretch>
            <a:fillRect/>
          </a:stretch>
        </p:blipFill>
        <p:spPr>
          <a:xfrm>
            <a:off x="3365563" y="1600775"/>
            <a:ext cx="5460874" cy="17277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80"/>
          <p:cNvSpPr txBox="1"/>
          <p:nvPr>
            <p:ph type="title"/>
          </p:nvPr>
        </p:nvSpPr>
        <p:spPr>
          <a:xfrm>
            <a:off x="629200" y="984967"/>
            <a:ext cx="10962900" cy="10236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4300"/>
              <a:buFont typeface="Roboto"/>
              <a:buNone/>
            </a:pPr>
            <a:r>
              <a:rPr b="0" i="0" lang="en-US" sz="4000" u="none" cap="none" strike="noStrike">
                <a:solidFill>
                  <a:schemeClr val="lt1"/>
                </a:solidFill>
                <a:latin typeface="PT Sans Caption"/>
                <a:ea typeface="PT Sans Caption"/>
                <a:cs typeface="PT Sans Caption"/>
                <a:sym typeface="PT Sans Caption"/>
              </a:rPr>
              <a:t>Agenda</a:t>
            </a:r>
            <a:endParaRPr b="0" i="0" sz="4000" u="none" cap="none" strike="noStrike">
              <a:solidFill>
                <a:schemeClr val="lt1"/>
              </a:solidFill>
              <a:latin typeface="PT Sans Caption"/>
              <a:ea typeface="PT Sans Caption"/>
              <a:cs typeface="PT Sans Caption"/>
              <a:sym typeface="PT Sans Caption"/>
            </a:endParaRPr>
          </a:p>
        </p:txBody>
      </p:sp>
      <p:sp>
        <p:nvSpPr>
          <p:cNvPr id="437" name="Google Shape;437;p80"/>
          <p:cNvSpPr txBox="1"/>
          <p:nvPr>
            <p:ph idx="1" type="body"/>
          </p:nvPr>
        </p:nvSpPr>
        <p:spPr>
          <a:xfrm>
            <a:off x="469200" y="2336200"/>
            <a:ext cx="8725500" cy="4377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800">
                <a:solidFill>
                  <a:srgbClr val="000000"/>
                </a:solidFill>
                <a:latin typeface="PT Sans Caption"/>
                <a:ea typeface="PT Sans Caption"/>
                <a:cs typeface="PT Sans Caption"/>
                <a:sym typeface="PT Sans Caption"/>
              </a:rPr>
              <a:t>What is an element?</a:t>
            </a:r>
            <a:endParaRPr sz="1800">
              <a:solidFill>
                <a:srgbClr val="000000"/>
              </a:solidFill>
              <a:latin typeface="PT Sans Caption"/>
              <a:ea typeface="PT Sans Caption"/>
              <a:cs typeface="PT Sans Caption"/>
              <a:sym typeface="PT Sans Caption"/>
            </a:endParaRPr>
          </a:p>
          <a:p>
            <a:pPr indent="0" lvl="0" marL="0" rtl="0" algn="l">
              <a:spcBef>
                <a:spcPts val="0"/>
              </a:spcBef>
              <a:spcAft>
                <a:spcPts val="0"/>
              </a:spcAft>
              <a:buNone/>
            </a:pPr>
            <a:r>
              <a:t/>
            </a:r>
            <a:endParaRPr sz="1800">
              <a:solidFill>
                <a:srgbClr val="000000"/>
              </a:solidFill>
              <a:latin typeface="PT Sans Caption"/>
              <a:ea typeface="PT Sans Caption"/>
              <a:cs typeface="PT Sans Caption"/>
              <a:sym typeface="PT Sans Caption"/>
            </a:endParaRPr>
          </a:p>
          <a:p>
            <a:pPr indent="0" lvl="0" marL="0" rtl="0" algn="l">
              <a:spcBef>
                <a:spcPts val="0"/>
              </a:spcBef>
              <a:spcAft>
                <a:spcPts val="0"/>
              </a:spcAft>
              <a:buNone/>
            </a:pPr>
            <a:r>
              <a:rPr lang="en-US" sz="1800">
                <a:solidFill>
                  <a:srgbClr val="000000"/>
                </a:solidFill>
                <a:latin typeface="PT Sans Caption"/>
                <a:ea typeface="PT Sans Caption"/>
                <a:cs typeface="PT Sans Caption"/>
                <a:sym typeface="PT Sans Caption"/>
              </a:rPr>
              <a:t>Locators in Selenium</a:t>
            </a:r>
            <a:endParaRPr b="0" i="0" sz="1800" u="none" cap="none" strike="noStrike">
              <a:solidFill>
                <a:schemeClr val="lt2"/>
              </a:solidFill>
              <a:latin typeface="PT Sans Caption"/>
              <a:ea typeface="PT Sans Caption"/>
              <a:cs typeface="PT Sans Caption"/>
              <a:sym typeface="PT Sans Captio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81"/>
          <p:cNvSpPr txBox="1"/>
          <p:nvPr/>
        </p:nvSpPr>
        <p:spPr>
          <a:xfrm>
            <a:off x="4512100" y="579000"/>
            <a:ext cx="6888000" cy="53166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A Web Page consists of buttons, links, inputs boxes, drop-down lists, check-boxes, radio buttons, plain texts and other items. These are called Web Elements or Objects in Test Automation.</a:t>
            </a:r>
            <a:endParaRPr sz="1800">
              <a:latin typeface="PT Sans Caption"/>
              <a:ea typeface="PT Sans Caption"/>
              <a:cs typeface="PT Sans Caption"/>
              <a:sym typeface="PT Sans Caption"/>
            </a:endParaRPr>
          </a:p>
          <a:p>
            <a:pPr indent="0" lvl="0" marL="457200" rtl="0" algn="l">
              <a:lnSpc>
                <a:spcPct val="115000"/>
              </a:lnSpc>
              <a:spcBef>
                <a:spcPts val="0"/>
              </a:spcBef>
              <a:spcAft>
                <a:spcPts val="0"/>
              </a:spcAft>
              <a:buNone/>
            </a:pPr>
            <a:r>
              <a:t/>
            </a:r>
            <a:endParaRPr sz="1800">
              <a:latin typeface="PT Sans Caption"/>
              <a:ea typeface="PT Sans Caption"/>
              <a:cs typeface="PT Sans Caption"/>
              <a:sym typeface="PT Sans Caption"/>
            </a:endParaRPr>
          </a:p>
          <a:p>
            <a:pPr indent="-342900" lvl="0" marL="457200" rtl="0" algn="l">
              <a:lnSpc>
                <a:spcPct val="115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 In order to perform actions (like click, type, select etc) on these elements, Selenium needs to locate them uniquely in page. And to help Selenium locate them we need to identify their properties in page to pass them to Selenium.</a:t>
            </a:r>
            <a:endParaRPr sz="1800">
              <a:latin typeface="PT Sans Caption"/>
              <a:ea typeface="PT Sans Caption"/>
              <a:cs typeface="PT Sans Caption"/>
              <a:sym typeface="PT Sans Caption"/>
            </a:endParaRPr>
          </a:p>
          <a:p>
            <a:pPr indent="0" lvl="0" marL="457200" rtl="0" algn="l">
              <a:lnSpc>
                <a:spcPct val="90000"/>
              </a:lnSpc>
              <a:spcBef>
                <a:spcPts val="1000"/>
              </a:spcBef>
              <a:spcAft>
                <a:spcPts val="0"/>
              </a:spcAft>
              <a:buNone/>
            </a:pPr>
            <a:r>
              <a:t/>
            </a:r>
            <a:endParaRPr b="1" sz="1800">
              <a:latin typeface="PT Sans Caption"/>
              <a:ea typeface="PT Sans Caption"/>
              <a:cs typeface="PT Sans Caption"/>
              <a:sym typeface="PT Sans Caption"/>
            </a:endParaRPr>
          </a:p>
        </p:txBody>
      </p:sp>
      <p:sp>
        <p:nvSpPr>
          <p:cNvPr id="443" name="Google Shape;443;p81"/>
          <p:cNvSpPr txBox="1"/>
          <p:nvPr>
            <p:ph type="title"/>
          </p:nvPr>
        </p:nvSpPr>
        <p:spPr>
          <a:xfrm>
            <a:off x="101000" y="64900"/>
            <a:ext cx="3502800" cy="1558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US" sz="3000">
                <a:latin typeface="PT Sans Caption"/>
                <a:ea typeface="PT Sans Caption"/>
                <a:cs typeface="PT Sans Caption"/>
                <a:sym typeface="PT Sans Caption"/>
              </a:rPr>
              <a:t>What are objects or webelements in a webpage?</a:t>
            </a:r>
            <a:endParaRPr b="1" sz="3000">
              <a:latin typeface="PT Sans Caption"/>
              <a:ea typeface="PT Sans Caption"/>
              <a:cs typeface="PT Sans Caption"/>
              <a:sym typeface="PT Sans Capti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82"/>
          <p:cNvSpPr txBox="1"/>
          <p:nvPr/>
        </p:nvSpPr>
        <p:spPr>
          <a:xfrm>
            <a:off x="4512100" y="295275"/>
            <a:ext cx="6888000" cy="5600400"/>
          </a:xfrm>
          <a:prstGeom prst="rect">
            <a:avLst/>
          </a:prstGeom>
          <a:noFill/>
          <a:ln>
            <a:noFill/>
          </a:ln>
        </p:spPr>
        <p:txBody>
          <a:bodyPr anchorCtr="0" anchor="ctr" bIns="91425" lIns="91425" spcFirstLastPara="1" rIns="91425" wrap="square" tIns="91425">
            <a:noAutofit/>
          </a:bodyPr>
          <a:lstStyle/>
          <a:p>
            <a:pPr indent="0" lvl="0" marL="457200" rtl="0" algn="l">
              <a:lnSpc>
                <a:spcPct val="90000"/>
              </a:lnSpc>
              <a:spcBef>
                <a:spcPts val="1000"/>
              </a:spcBef>
              <a:spcAft>
                <a:spcPts val="0"/>
              </a:spcAft>
              <a:buNone/>
            </a:pPr>
            <a:r>
              <a:rPr lang="en-US" sz="1800">
                <a:latin typeface="PT Sans Caption"/>
                <a:ea typeface="PT Sans Caption"/>
                <a:cs typeface="PT Sans Caption"/>
                <a:sym typeface="PT Sans Caption"/>
              </a:rPr>
              <a:t>In Selenium Automation, Locators are used to locate the UI (User Interface) elements of a page like Text Box field, Button etc</a:t>
            </a:r>
            <a:endParaRPr sz="1800">
              <a:latin typeface="PT Sans Caption"/>
              <a:ea typeface="PT Sans Caption"/>
              <a:cs typeface="PT Sans Caption"/>
              <a:sym typeface="PT Sans Caption"/>
            </a:endParaRPr>
          </a:p>
          <a:p>
            <a:pPr indent="0" lvl="0" marL="457200" rtl="0" algn="l">
              <a:lnSpc>
                <a:spcPct val="90000"/>
              </a:lnSpc>
              <a:spcBef>
                <a:spcPts val="1000"/>
              </a:spcBef>
              <a:spcAft>
                <a:spcPts val="0"/>
              </a:spcAft>
              <a:buNone/>
            </a:pPr>
            <a:r>
              <a:t/>
            </a:r>
            <a:endParaRPr sz="1800">
              <a:latin typeface="PT Sans Caption"/>
              <a:ea typeface="PT Sans Caption"/>
              <a:cs typeface="PT Sans Caption"/>
              <a:sym typeface="PT Sans Caption"/>
            </a:endParaRPr>
          </a:p>
          <a:p>
            <a:pPr indent="0" lvl="0" marL="457200" rtl="0" algn="l">
              <a:lnSpc>
                <a:spcPct val="90000"/>
              </a:lnSpc>
              <a:spcBef>
                <a:spcPts val="1000"/>
              </a:spcBef>
              <a:spcAft>
                <a:spcPts val="0"/>
              </a:spcAft>
              <a:buNone/>
            </a:pPr>
            <a:r>
              <a:rPr lang="en-US" sz="1800">
                <a:latin typeface="PT Sans Caption"/>
                <a:ea typeface="PT Sans Caption"/>
                <a:cs typeface="PT Sans Caption"/>
                <a:sym typeface="PT Sans Caption"/>
              </a:rPr>
              <a:t>Locator can be termed as an address that identifies a web element uniquely within the webpage</a:t>
            </a:r>
            <a:endParaRPr sz="1800">
              <a:latin typeface="PT Sans Caption"/>
              <a:ea typeface="PT Sans Caption"/>
              <a:cs typeface="PT Sans Caption"/>
              <a:sym typeface="PT Sans Caption"/>
            </a:endParaRPr>
          </a:p>
          <a:p>
            <a:pPr indent="0" lvl="0" marL="457200" rtl="0" algn="l">
              <a:lnSpc>
                <a:spcPct val="90000"/>
              </a:lnSpc>
              <a:spcBef>
                <a:spcPts val="1000"/>
              </a:spcBef>
              <a:spcAft>
                <a:spcPts val="0"/>
              </a:spcAft>
              <a:buNone/>
            </a:pPr>
            <a:r>
              <a:t/>
            </a:r>
            <a:endParaRPr sz="1800">
              <a:latin typeface="PT Sans Caption"/>
              <a:ea typeface="PT Sans Caption"/>
              <a:cs typeface="PT Sans Caption"/>
              <a:sym typeface="PT Sans Caption"/>
            </a:endParaRPr>
          </a:p>
          <a:p>
            <a:pPr indent="0" lvl="0" marL="457200" rtl="0" algn="l">
              <a:lnSpc>
                <a:spcPct val="90000"/>
              </a:lnSpc>
              <a:spcBef>
                <a:spcPts val="1000"/>
              </a:spcBef>
              <a:spcAft>
                <a:spcPts val="0"/>
              </a:spcAft>
              <a:buNone/>
            </a:pPr>
            <a:r>
              <a:rPr lang="en-US" sz="1800">
                <a:latin typeface="PT Sans Caption"/>
                <a:ea typeface="PT Sans Caption"/>
                <a:cs typeface="PT Sans Caption"/>
                <a:sym typeface="PT Sans Caption"/>
              </a:rPr>
              <a:t>Locators are the HTML properties of a web element which tells the Selenium about the web element it need to perform action on.</a:t>
            </a:r>
            <a:endParaRPr sz="1800">
              <a:latin typeface="PT Sans Caption"/>
              <a:ea typeface="PT Sans Caption"/>
              <a:cs typeface="PT Sans Caption"/>
              <a:sym typeface="PT Sans Caption"/>
            </a:endParaRPr>
          </a:p>
          <a:p>
            <a:pPr indent="0" lvl="0" marL="457200" rtl="0" algn="l">
              <a:lnSpc>
                <a:spcPct val="90000"/>
              </a:lnSpc>
              <a:spcBef>
                <a:spcPts val="1000"/>
              </a:spcBef>
              <a:spcAft>
                <a:spcPts val="0"/>
              </a:spcAft>
              <a:buNone/>
            </a:pPr>
            <a:r>
              <a:t/>
            </a:r>
            <a:endParaRPr sz="1800">
              <a:latin typeface="PT Sans Caption"/>
              <a:ea typeface="PT Sans Caption"/>
              <a:cs typeface="PT Sans Caption"/>
              <a:sym typeface="PT Sans Caption"/>
            </a:endParaRPr>
          </a:p>
          <a:p>
            <a:pPr indent="0" lvl="0" marL="457200" rtl="0" algn="l">
              <a:lnSpc>
                <a:spcPct val="90000"/>
              </a:lnSpc>
              <a:spcBef>
                <a:spcPts val="1000"/>
              </a:spcBef>
              <a:spcAft>
                <a:spcPts val="0"/>
              </a:spcAft>
              <a:buNone/>
            </a:pPr>
            <a:r>
              <a:rPr lang="en-US" sz="1800">
                <a:latin typeface="PT Sans Caption"/>
                <a:ea typeface="PT Sans Caption"/>
                <a:cs typeface="PT Sans Caption"/>
                <a:sym typeface="PT Sans Caption"/>
              </a:rPr>
              <a:t>Locators are: Identifying an UI element on the application screen as an important feature for any automation tool. Locators allows the Selenium Automation tool to find UI elements on a page that can be used in our automation tests.</a:t>
            </a:r>
            <a:endParaRPr sz="1800">
              <a:latin typeface="PT Sans Caption"/>
              <a:ea typeface="PT Sans Caption"/>
              <a:cs typeface="PT Sans Caption"/>
              <a:sym typeface="PT Sans Caption"/>
            </a:endParaRPr>
          </a:p>
          <a:p>
            <a:pPr indent="0" lvl="0" marL="0" rtl="0" algn="l">
              <a:lnSpc>
                <a:spcPct val="90000"/>
              </a:lnSpc>
              <a:spcBef>
                <a:spcPts val="1000"/>
              </a:spcBef>
              <a:spcAft>
                <a:spcPts val="0"/>
              </a:spcAft>
              <a:buNone/>
            </a:pPr>
            <a:r>
              <a:t/>
            </a:r>
            <a:endParaRPr sz="1800">
              <a:latin typeface="PT Sans Caption"/>
              <a:ea typeface="PT Sans Caption"/>
              <a:cs typeface="PT Sans Caption"/>
              <a:sym typeface="PT Sans Caption"/>
            </a:endParaRPr>
          </a:p>
        </p:txBody>
      </p:sp>
      <p:sp>
        <p:nvSpPr>
          <p:cNvPr id="449" name="Google Shape;449;p82"/>
          <p:cNvSpPr txBox="1"/>
          <p:nvPr>
            <p:ph type="title"/>
          </p:nvPr>
        </p:nvSpPr>
        <p:spPr>
          <a:xfrm>
            <a:off x="101000" y="64900"/>
            <a:ext cx="3502800" cy="1168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US" sz="3000">
                <a:latin typeface="PT Sans Caption"/>
                <a:ea typeface="PT Sans Caption"/>
                <a:cs typeface="PT Sans Caption"/>
                <a:sym typeface="PT Sans Caption"/>
              </a:rPr>
              <a:t>What are Locators ?</a:t>
            </a:r>
            <a:endParaRPr b="1" sz="3000">
              <a:latin typeface="PT Sans Caption"/>
              <a:ea typeface="PT Sans Caption"/>
              <a:cs typeface="PT Sans Caption"/>
              <a:sym typeface="PT Sans Captio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83"/>
          <p:cNvSpPr txBox="1"/>
          <p:nvPr/>
        </p:nvSpPr>
        <p:spPr>
          <a:xfrm>
            <a:off x="4452200" y="295275"/>
            <a:ext cx="6948000" cy="57201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rPr lang="en-US" sz="1800">
                <a:latin typeface="PT Sans Caption"/>
                <a:ea typeface="PT Sans Caption"/>
                <a:cs typeface="PT Sans Caption"/>
                <a:sym typeface="PT Sans Caption"/>
              </a:rPr>
              <a:t>The Selenium Tool uses Locators to find and match the elements on your page that it needs to interact with while running the automation scripts.</a:t>
            </a:r>
            <a:endParaRPr sz="1800">
              <a:latin typeface="PT Sans Caption"/>
              <a:ea typeface="PT Sans Caption"/>
              <a:cs typeface="PT Sans Caption"/>
              <a:sym typeface="PT Sans Caption"/>
            </a:endParaRPr>
          </a:p>
          <a:p>
            <a:pPr indent="0" lvl="0" marL="0" rtl="0" algn="l">
              <a:lnSpc>
                <a:spcPct val="90000"/>
              </a:lnSpc>
              <a:spcBef>
                <a:spcPts val="1000"/>
              </a:spcBef>
              <a:spcAft>
                <a:spcPts val="0"/>
              </a:spcAft>
              <a:buNone/>
            </a:pPr>
            <a:r>
              <a:t/>
            </a:r>
            <a:endParaRPr sz="1800">
              <a:latin typeface="PT Sans Caption"/>
              <a:ea typeface="PT Sans Caption"/>
              <a:cs typeface="PT Sans Caption"/>
              <a:sym typeface="PT Sans Caption"/>
            </a:endParaRPr>
          </a:p>
          <a:p>
            <a:pPr indent="0" lvl="0" marL="0" rtl="0" algn="l">
              <a:lnSpc>
                <a:spcPct val="90000"/>
              </a:lnSpc>
              <a:spcBef>
                <a:spcPts val="1000"/>
              </a:spcBef>
              <a:spcAft>
                <a:spcPts val="0"/>
              </a:spcAft>
              <a:buNone/>
            </a:pPr>
            <a:r>
              <a:rPr lang="en-US" sz="1800">
                <a:latin typeface="PT Sans Caption"/>
                <a:ea typeface="PT Sans Caption"/>
                <a:cs typeface="PT Sans Caption"/>
                <a:sym typeface="PT Sans Caption"/>
              </a:rPr>
              <a:t>Locators are the lifeblood of the tests. Using the right locator ensures the tests are faster, more reliable or has lower maintenance over releases. </a:t>
            </a:r>
            <a:endParaRPr sz="1800">
              <a:latin typeface="PT Sans Caption"/>
              <a:ea typeface="PT Sans Caption"/>
              <a:cs typeface="PT Sans Caption"/>
              <a:sym typeface="PT Sans Caption"/>
            </a:endParaRPr>
          </a:p>
          <a:p>
            <a:pPr indent="0" lvl="0" marL="0" rtl="0" algn="l">
              <a:lnSpc>
                <a:spcPct val="90000"/>
              </a:lnSpc>
              <a:spcBef>
                <a:spcPts val="1000"/>
              </a:spcBef>
              <a:spcAft>
                <a:spcPts val="0"/>
              </a:spcAft>
              <a:buNone/>
            </a:pPr>
            <a:r>
              <a:t/>
            </a:r>
            <a:endParaRPr sz="1800">
              <a:latin typeface="PT Sans Caption"/>
              <a:ea typeface="PT Sans Caption"/>
              <a:cs typeface="PT Sans Caption"/>
              <a:sym typeface="PT Sans Caption"/>
            </a:endParaRPr>
          </a:p>
          <a:p>
            <a:pPr indent="0" lvl="0" marL="0" rtl="0" algn="l">
              <a:lnSpc>
                <a:spcPct val="90000"/>
              </a:lnSpc>
              <a:spcBef>
                <a:spcPts val="1000"/>
              </a:spcBef>
              <a:spcAft>
                <a:spcPts val="0"/>
              </a:spcAft>
              <a:buNone/>
            </a:pPr>
            <a:r>
              <a:rPr lang="en-US" sz="1800">
                <a:latin typeface="PT Sans Caption"/>
                <a:ea typeface="PT Sans Caption"/>
                <a:cs typeface="PT Sans Caption"/>
                <a:sym typeface="PT Sans Caption"/>
              </a:rPr>
              <a:t>If you’re fortunate enough to be working with unique IDs and Classes, then you’re usually all set. But there will be times when choosing a right locator will become a nightmare.</a:t>
            </a:r>
            <a:endParaRPr sz="1800">
              <a:latin typeface="PT Sans Caption"/>
              <a:ea typeface="PT Sans Caption"/>
              <a:cs typeface="PT Sans Caption"/>
              <a:sym typeface="PT Sans Caption"/>
            </a:endParaRPr>
          </a:p>
          <a:p>
            <a:pPr indent="0" lvl="0" marL="0" rtl="0" algn="l">
              <a:lnSpc>
                <a:spcPct val="90000"/>
              </a:lnSpc>
              <a:spcBef>
                <a:spcPts val="1000"/>
              </a:spcBef>
              <a:spcAft>
                <a:spcPts val="0"/>
              </a:spcAft>
              <a:buNone/>
            </a:pPr>
            <a:r>
              <a:t/>
            </a:r>
            <a:endParaRPr sz="1800">
              <a:latin typeface="PT Sans Caption"/>
              <a:ea typeface="PT Sans Caption"/>
              <a:cs typeface="PT Sans Caption"/>
              <a:sym typeface="PT Sans Caption"/>
            </a:endParaRPr>
          </a:p>
          <a:p>
            <a:pPr indent="0" lvl="0" marL="0" rtl="0" algn="l">
              <a:lnSpc>
                <a:spcPct val="90000"/>
              </a:lnSpc>
              <a:spcBef>
                <a:spcPts val="1000"/>
              </a:spcBef>
              <a:spcAft>
                <a:spcPts val="0"/>
              </a:spcAft>
              <a:buNone/>
            </a:pPr>
            <a:r>
              <a:rPr lang="en-US" sz="1800">
                <a:latin typeface="PT Sans Caption"/>
                <a:ea typeface="PT Sans Caption"/>
                <a:cs typeface="PT Sans Caption"/>
                <a:sym typeface="PT Sans Caption"/>
              </a:rPr>
              <a:t>It can be a real challenge to verify that you have the right locators to accomplish what you want.</a:t>
            </a:r>
            <a:endParaRPr sz="1800">
              <a:latin typeface="PT Sans Caption"/>
              <a:ea typeface="PT Sans Caption"/>
              <a:cs typeface="PT Sans Caption"/>
              <a:sym typeface="PT Sans Caption"/>
            </a:endParaRPr>
          </a:p>
        </p:txBody>
      </p:sp>
      <p:sp>
        <p:nvSpPr>
          <p:cNvPr id="455" name="Google Shape;455;p83"/>
          <p:cNvSpPr txBox="1"/>
          <p:nvPr>
            <p:ph type="title"/>
          </p:nvPr>
        </p:nvSpPr>
        <p:spPr>
          <a:xfrm>
            <a:off x="101000" y="64900"/>
            <a:ext cx="3502800" cy="1168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US" sz="3000">
                <a:latin typeface="PT Sans Caption"/>
                <a:ea typeface="PT Sans Caption"/>
                <a:cs typeface="PT Sans Caption"/>
                <a:sym typeface="PT Sans Caption"/>
              </a:rPr>
              <a:t>What are Locators ?</a:t>
            </a:r>
            <a:endParaRPr b="1" sz="3000">
              <a:latin typeface="PT Sans Caption"/>
              <a:ea typeface="PT Sans Caption"/>
              <a:cs typeface="PT Sans Caption"/>
              <a:sym typeface="PT Sans Capti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2" name="Shape 292"/>
        <p:cNvGrpSpPr/>
        <p:nvPr/>
      </p:nvGrpSpPr>
      <p:grpSpPr>
        <a:xfrm>
          <a:off x="0" y="0"/>
          <a:ext cx="0" cy="0"/>
          <a:chOff x="0" y="0"/>
          <a:chExt cx="0" cy="0"/>
        </a:xfrm>
      </p:grpSpPr>
      <p:sp>
        <p:nvSpPr>
          <p:cNvPr id="293" name="Google Shape;293;p57"/>
          <p:cNvSpPr txBox="1"/>
          <p:nvPr>
            <p:ph type="title"/>
          </p:nvPr>
        </p:nvSpPr>
        <p:spPr>
          <a:xfrm>
            <a:off x="68600" y="148175"/>
            <a:ext cx="3624900" cy="658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400"/>
              <a:buFont typeface="Roboto"/>
              <a:buNone/>
            </a:pPr>
            <a:r>
              <a:rPr b="1" i="0" lang="en-US" sz="3000" u="none" cap="none" strike="noStrike">
                <a:solidFill>
                  <a:schemeClr val="lt1"/>
                </a:solidFill>
                <a:latin typeface="PT Sans Caption"/>
                <a:ea typeface="PT Sans Caption"/>
                <a:cs typeface="PT Sans Caption"/>
                <a:sym typeface="PT Sans Caption"/>
              </a:rPr>
              <a:t>Selenium</a:t>
            </a:r>
            <a:endParaRPr b="1" sz="3000">
              <a:latin typeface="PT Sans Caption"/>
              <a:ea typeface="PT Sans Caption"/>
              <a:cs typeface="PT Sans Caption"/>
              <a:sym typeface="PT Sans Caption"/>
            </a:endParaRPr>
          </a:p>
        </p:txBody>
      </p:sp>
      <p:sp>
        <p:nvSpPr>
          <p:cNvPr id="294" name="Google Shape;294;p57"/>
          <p:cNvSpPr/>
          <p:nvPr/>
        </p:nvSpPr>
        <p:spPr>
          <a:xfrm>
            <a:off x="3973050" y="148175"/>
            <a:ext cx="8065800" cy="651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1800" u="none" cap="none" strike="noStrike">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400"/>
              <a:buFont typeface="Arial"/>
              <a:buNone/>
            </a:pPr>
            <a:r>
              <a:rPr b="0" i="0" lang="en-US" sz="1800" u="none" cap="none" strike="noStrike">
                <a:latin typeface="PT Sans Caption"/>
                <a:ea typeface="PT Sans Caption"/>
                <a:cs typeface="PT Sans Caption"/>
                <a:sym typeface="PT Sans Caption"/>
              </a:rPr>
              <a:t>Selenium is a free (open source) automated testing suite for web applications across different browsers and platforms</a:t>
            </a:r>
            <a:endParaRPr b="0" i="0" sz="1800" u="none" cap="none" strike="noStrike">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400"/>
              <a:buFont typeface="Arial"/>
              <a:buNone/>
            </a:pPr>
            <a:r>
              <a:t/>
            </a:r>
            <a:endParaRPr b="0" i="0" sz="1800" u="none" cap="none" strike="noStrike">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400"/>
              <a:buFont typeface="Arial"/>
              <a:buNone/>
            </a:pPr>
            <a:r>
              <a:rPr b="0" i="0" lang="en-US" sz="1800" u="none" cap="none" strike="noStrike">
                <a:latin typeface="PT Sans Caption"/>
                <a:ea typeface="PT Sans Caption"/>
                <a:cs typeface="PT Sans Caption"/>
                <a:sym typeface="PT Sans Caption"/>
              </a:rPr>
              <a:t>Selenium is not just a single tool but a suite of software, each catering to different testing needs of an organization.</a:t>
            </a:r>
            <a:endParaRPr b="0" i="0" sz="1800" u="none" cap="none" strike="noStrike">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400"/>
              <a:buFont typeface="Arial"/>
              <a:buNone/>
            </a:pPr>
            <a:r>
              <a:t/>
            </a:r>
            <a:endParaRPr b="0" i="0" sz="1800" u="none" cap="none" strike="noStrike">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400"/>
              <a:buFont typeface="Arial"/>
              <a:buNone/>
            </a:pPr>
            <a:r>
              <a:rPr b="0" i="0" lang="en-US" sz="1800" u="none" cap="none" strike="noStrike">
                <a:latin typeface="PT Sans Caption"/>
                <a:ea typeface="PT Sans Caption"/>
                <a:cs typeface="PT Sans Caption"/>
                <a:sym typeface="PT Sans Caption"/>
              </a:rPr>
              <a:t>Selenium WebDriver tool is used to automate web applications </a:t>
            </a:r>
            <a:r>
              <a:rPr lang="en-US" sz="1800">
                <a:latin typeface="PT Sans Caption"/>
                <a:ea typeface="PT Sans Caption"/>
                <a:cs typeface="PT Sans Caption"/>
                <a:sym typeface="PT Sans Caption"/>
              </a:rPr>
              <a:t>and </a:t>
            </a:r>
            <a:r>
              <a:rPr b="0" i="0" lang="en-US" sz="1800" u="none" cap="none" strike="noStrike">
                <a:latin typeface="PT Sans Caption"/>
                <a:ea typeface="PT Sans Caption"/>
                <a:cs typeface="PT Sans Caption"/>
                <a:sym typeface="PT Sans Caption"/>
              </a:rPr>
              <a:t> verify that it works as expected. </a:t>
            </a:r>
            <a:endParaRPr b="0" i="0" sz="1800" u="none" cap="none" strike="noStrike">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sz="1800">
              <a:latin typeface="PT Sans Caption"/>
              <a:ea typeface="PT Sans Caption"/>
              <a:cs typeface="PT Sans Caption"/>
              <a:sym typeface="PT Sans Caption"/>
            </a:endParaRPr>
          </a:p>
          <a:p>
            <a:pPr indent="0" lvl="0" marL="0" marR="0" rtl="0" algn="l">
              <a:lnSpc>
                <a:spcPct val="100000"/>
              </a:lnSpc>
              <a:spcBef>
                <a:spcPts val="0"/>
              </a:spcBef>
              <a:spcAft>
                <a:spcPts val="0"/>
              </a:spcAft>
              <a:buNone/>
            </a:pPr>
            <a:r>
              <a:rPr lang="en-US" sz="1800">
                <a:latin typeface="PT Sans Caption"/>
                <a:ea typeface="PT Sans Caption"/>
                <a:cs typeface="PT Sans Caption"/>
                <a:sym typeface="PT Sans Caption"/>
              </a:rPr>
              <a:t>Selenium WebDriver supports many browsers such as Firefox, Chrome, IE, and Safari. </a:t>
            </a:r>
            <a:endParaRPr sz="1800">
              <a:latin typeface="PT Sans Caption"/>
              <a:ea typeface="PT Sans Caption"/>
              <a:cs typeface="PT Sans Caption"/>
              <a:sym typeface="PT Sans Caption"/>
            </a:endParaRPr>
          </a:p>
          <a:p>
            <a:pPr indent="0" lvl="0" marL="0" marR="0" rtl="0" algn="l">
              <a:lnSpc>
                <a:spcPct val="100000"/>
              </a:lnSpc>
              <a:spcBef>
                <a:spcPts val="0"/>
              </a:spcBef>
              <a:spcAft>
                <a:spcPts val="0"/>
              </a:spcAft>
              <a:buNone/>
            </a:pPr>
            <a:r>
              <a:t/>
            </a:r>
            <a:endParaRPr sz="1800">
              <a:latin typeface="PT Sans Caption"/>
              <a:ea typeface="PT Sans Caption"/>
              <a:cs typeface="PT Sans Caption"/>
              <a:sym typeface="PT Sans Caption"/>
            </a:endParaRPr>
          </a:p>
          <a:p>
            <a:pPr indent="0" lvl="0" marL="0" marR="0" rtl="0" algn="l">
              <a:lnSpc>
                <a:spcPct val="100000"/>
              </a:lnSpc>
              <a:spcBef>
                <a:spcPts val="0"/>
              </a:spcBef>
              <a:spcAft>
                <a:spcPts val="0"/>
              </a:spcAft>
              <a:buNone/>
            </a:pPr>
            <a:r>
              <a:rPr lang="en-US" sz="1800">
                <a:latin typeface="PT Sans Caption"/>
                <a:ea typeface="PT Sans Caption"/>
                <a:cs typeface="PT Sans Caption"/>
                <a:sym typeface="PT Sans Caption"/>
              </a:rPr>
              <a:t>Using the Selenium WebDriver, we can automate testing for web applications only. It does not qualify for window-based applications.</a:t>
            </a:r>
            <a:endParaRPr sz="1800">
              <a:latin typeface="PT Sans Caption"/>
              <a:ea typeface="PT Sans Caption"/>
              <a:cs typeface="PT Sans Caption"/>
              <a:sym typeface="PT Sans Caption"/>
            </a:endParaRPr>
          </a:p>
          <a:p>
            <a:pPr indent="0" lvl="0" marL="0" marR="0" rtl="0" algn="l">
              <a:lnSpc>
                <a:spcPct val="100000"/>
              </a:lnSpc>
              <a:spcBef>
                <a:spcPts val="0"/>
              </a:spcBef>
              <a:spcAft>
                <a:spcPts val="0"/>
              </a:spcAft>
              <a:buNone/>
            </a:pPr>
            <a:r>
              <a:t/>
            </a:r>
            <a:endParaRPr sz="1800">
              <a:latin typeface="PT Sans Caption"/>
              <a:ea typeface="PT Sans Caption"/>
              <a:cs typeface="PT Sans Caption"/>
              <a:sym typeface="PT Sans Caption"/>
            </a:endParaRPr>
          </a:p>
          <a:p>
            <a:pPr indent="0" lvl="0" marL="0" marR="0" rtl="0" algn="l">
              <a:lnSpc>
                <a:spcPct val="100000"/>
              </a:lnSpc>
              <a:spcBef>
                <a:spcPts val="0"/>
              </a:spcBef>
              <a:spcAft>
                <a:spcPts val="0"/>
              </a:spcAft>
              <a:buNone/>
            </a:pPr>
            <a:r>
              <a:rPr lang="en-US" sz="1800">
                <a:latin typeface="PT Sans Caption"/>
                <a:ea typeface="PT Sans Caption"/>
                <a:cs typeface="PT Sans Caption"/>
                <a:sym typeface="PT Sans Caption"/>
              </a:rPr>
              <a:t>Selenium WebDriver supports different programming languages such as C#, Java, JavaScript, Phyton, PHP and Ruby for writing test scripts. </a:t>
            </a:r>
            <a:endParaRPr sz="1800">
              <a:latin typeface="PT Sans Caption"/>
              <a:ea typeface="PT Sans Caption"/>
              <a:cs typeface="PT Sans Caption"/>
              <a:sym typeface="PT Sans Caption"/>
            </a:endParaRPr>
          </a:p>
          <a:p>
            <a:pPr indent="0" lvl="0" marL="0" marR="0" rtl="0" algn="l">
              <a:lnSpc>
                <a:spcPct val="100000"/>
              </a:lnSpc>
              <a:spcBef>
                <a:spcPts val="0"/>
              </a:spcBef>
              <a:spcAft>
                <a:spcPts val="0"/>
              </a:spcAft>
              <a:buNone/>
            </a:pPr>
            <a:r>
              <a:t/>
            </a:r>
            <a:endParaRPr sz="1800">
              <a:latin typeface="PT Sans Caption"/>
              <a:ea typeface="PT Sans Caption"/>
              <a:cs typeface="PT Sans Caption"/>
              <a:sym typeface="PT Sans Caption"/>
            </a:endParaRPr>
          </a:p>
          <a:p>
            <a:pPr indent="0" lvl="0" marL="0" marR="0" rtl="0" algn="l">
              <a:lnSpc>
                <a:spcPct val="100000"/>
              </a:lnSpc>
              <a:spcBef>
                <a:spcPts val="0"/>
              </a:spcBef>
              <a:spcAft>
                <a:spcPts val="0"/>
              </a:spcAft>
              <a:buNone/>
            </a:pPr>
            <a:r>
              <a:rPr lang="en-US" sz="1800">
                <a:latin typeface="PT Sans Caption"/>
                <a:ea typeface="PT Sans Caption"/>
                <a:cs typeface="PT Sans Caption"/>
                <a:sym typeface="PT Sans Caption"/>
              </a:rPr>
              <a:t>Selenium Webdriver is platform-independent since the same code can be used on different Operating Systems like Microsoft Windows, Mac OS and Linux.</a:t>
            </a:r>
            <a:endParaRPr sz="1800">
              <a:latin typeface="PT Sans Caption"/>
              <a:ea typeface="PT Sans Caption"/>
              <a:cs typeface="PT Sans Caption"/>
              <a:sym typeface="PT Sans Captio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9" name="Shape 459"/>
        <p:cNvGrpSpPr/>
        <p:nvPr/>
      </p:nvGrpSpPr>
      <p:grpSpPr>
        <a:xfrm>
          <a:off x="0" y="0"/>
          <a:ext cx="0" cy="0"/>
          <a:chOff x="0" y="0"/>
          <a:chExt cx="0" cy="0"/>
        </a:xfrm>
      </p:grpSpPr>
      <p:sp>
        <p:nvSpPr>
          <p:cNvPr id="460" name="Google Shape;460;p84"/>
          <p:cNvSpPr txBox="1"/>
          <p:nvPr>
            <p:ph idx="1" type="body"/>
          </p:nvPr>
        </p:nvSpPr>
        <p:spPr>
          <a:xfrm>
            <a:off x="301433" y="1954400"/>
            <a:ext cx="3744000" cy="421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t/>
            </a:r>
            <a:endParaRPr/>
          </a:p>
          <a:p>
            <a:pPr indent="-228600" lvl="0" marL="457200" marR="0" rtl="0" algn="l">
              <a:lnSpc>
                <a:spcPct val="115000"/>
              </a:lnSpc>
              <a:spcBef>
                <a:spcPts val="0"/>
              </a:spcBef>
              <a:spcAft>
                <a:spcPts val="0"/>
              </a:spcAft>
              <a:buClr>
                <a:schemeClr val="lt1"/>
              </a:buClr>
              <a:buSzPts val="1200"/>
              <a:buFont typeface="Roboto"/>
              <a:buNone/>
            </a:pPr>
            <a:r>
              <a:t/>
            </a:r>
            <a:endParaRPr b="0" i="0" sz="1200" u="none" cap="none" strike="noStrike">
              <a:solidFill>
                <a:srgbClr val="343434"/>
              </a:solidFill>
              <a:latin typeface="Arial"/>
              <a:ea typeface="Arial"/>
              <a:cs typeface="Arial"/>
              <a:sym typeface="Arial"/>
            </a:endParaRPr>
          </a:p>
          <a:p>
            <a:pPr indent="-228600" lvl="0" marL="457200" marR="0" rtl="0" algn="l">
              <a:lnSpc>
                <a:spcPct val="115000"/>
              </a:lnSpc>
              <a:spcBef>
                <a:spcPts val="0"/>
              </a:spcBef>
              <a:spcAft>
                <a:spcPts val="0"/>
              </a:spcAft>
              <a:buClr>
                <a:schemeClr val="lt1"/>
              </a:buClr>
              <a:buSzPts val="1200"/>
              <a:buFont typeface="Roboto"/>
              <a:buNone/>
            </a:pPr>
            <a:r>
              <a:t/>
            </a:r>
            <a:endParaRPr b="0" i="0" sz="1200" u="none" cap="none" strike="noStrike">
              <a:solidFill>
                <a:schemeClr val="lt1"/>
              </a:solidFill>
              <a:latin typeface="Roboto"/>
              <a:ea typeface="Roboto"/>
              <a:cs typeface="Roboto"/>
              <a:sym typeface="Roboto"/>
            </a:endParaRPr>
          </a:p>
        </p:txBody>
      </p:sp>
      <p:sp>
        <p:nvSpPr>
          <p:cNvPr id="461" name="Google Shape;461;p84"/>
          <p:cNvSpPr txBox="1"/>
          <p:nvPr>
            <p:ph type="title"/>
          </p:nvPr>
        </p:nvSpPr>
        <p:spPr>
          <a:xfrm>
            <a:off x="81737" y="100442"/>
            <a:ext cx="3744000" cy="127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Sample of HTML Locators</a:t>
            </a:r>
            <a:endParaRPr b="1" sz="3000">
              <a:latin typeface="PT Sans Caption"/>
              <a:ea typeface="PT Sans Caption"/>
              <a:cs typeface="PT Sans Caption"/>
              <a:sym typeface="PT Sans Caption"/>
            </a:endParaRPr>
          </a:p>
        </p:txBody>
      </p:sp>
      <p:pic>
        <p:nvPicPr>
          <p:cNvPr id="462" name="Google Shape;462;p84"/>
          <p:cNvPicPr preferRelativeResize="0"/>
          <p:nvPr/>
        </p:nvPicPr>
        <p:blipFill rotWithShape="1">
          <a:blip r:embed="rId3">
            <a:alphaModFix/>
          </a:blip>
          <a:srcRect b="-3747" l="-1217" r="-1969" t="-2117"/>
          <a:stretch/>
        </p:blipFill>
        <p:spPr>
          <a:xfrm>
            <a:off x="3951425" y="284950"/>
            <a:ext cx="7997825" cy="6193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6" name="Shape 466"/>
        <p:cNvGrpSpPr/>
        <p:nvPr/>
      </p:nvGrpSpPr>
      <p:grpSpPr>
        <a:xfrm>
          <a:off x="0" y="0"/>
          <a:ext cx="0" cy="0"/>
          <a:chOff x="0" y="0"/>
          <a:chExt cx="0" cy="0"/>
        </a:xfrm>
      </p:grpSpPr>
      <p:sp>
        <p:nvSpPr>
          <p:cNvPr id="467" name="Google Shape;467;p85"/>
          <p:cNvSpPr txBox="1"/>
          <p:nvPr>
            <p:ph type="title"/>
          </p:nvPr>
        </p:nvSpPr>
        <p:spPr>
          <a:xfrm>
            <a:off x="81725" y="100452"/>
            <a:ext cx="3744000" cy="1635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US" sz="3000">
                <a:latin typeface="PT Sans Caption"/>
                <a:ea typeface="PT Sans Caption"/>
                <a:cs typeface="PT Sans Caption"/>
                <a:sym typeface="PT Sans Caption"/>
              </a:rPr>
              <a:t>Locating Web Elements in Browser</a:t>
            </a:r>
            <a:endParaRPr b="1" sz="3000">
              <a:latin typeface="PT Sans Caption"/>
              <a:ea typeface="PT Sans Caption"/>
              <a:cs typeface="PT Sans Caption"/>
              <a:sym typeface="PT Sans Caption"/>
            </a:endParaRPr>
          </a:p>
        </p:txBody>
      </p:sp>
      <p:sp>
        <p:nvSpPr>
          <p:cNvPr id="468" name="Google Shape;468;p85"/>
          <p:cNvSpPr txBox="1"/>
          <p:nvPr>
            <p:ph idx="4294967295" type="body"/>
          </p:nvPr>
        </p:nvSpPr>
        <p:spPr>
          <a:xfrm>
            <a:off x="4221500" y="340350"/>
            <a:ext cx="7248300" cy="6177300"/>
          </a:xfrm>
          <a:prstGeom prst="rect">
            <a:avLst/>
          </a:prstGeom>
          <a:noFill/>
          <a:ln>
            <a:noFill/>
          </a:ln>
        </p:spPr>
        <p:txBody>
          <a:bodyPr anchorCtr="0" anchor="t" bIns="91425" lIns="91425" spcFirstLastPara="1" rIns="91425" wrap="square" tIns="91425">
            <a:noAutofit/>
          </a:bodyPr>
          <a:lstStyle/>
          <a:p>
            <a:pPr indent="0" lvl="0" marL="114300" marR="0" rtl="0" algn="l">
              <a:lnSpc>
                <a:spcPct val="115000"/>
              </a:lnSpc>
              <a:spcBef>
                <a:spcPts val="0"/>
              </a:spcBef>
              <a:spcAft>
                <a:spcPts val="0"/>
              </a:spcAft>
              <a:buClr>
                <a:schemeClr val="lt2"/>
              </a:buClr>
              <a:buSzPts val="1800"/>
              <a:buFont typeface="Roboto"/>
              <a:buNone/>
            </a:pPr>
            <a:r>
              <a:rPr i="0" lang="en-US" u="none" cap="none" strike="noStrike">
                <a:solidFill>
                  <a:srgbClr val="000000"/>
                </a:solidFill>
                <a:latin typeface="PT Sans Caption"/>
                <a:ea typeface="PT Sans Caption"/>
                <a:cs typeface="PT Sans Caption"/>
                <a:sym typeface="PT Sans Caption"/>
              </a:rPr>
              <a:t>Now days, it is very easy to find elements on the page. All the modern browsers have the web inspector, the built-in tool for to easily examine the structure of </a:t>
            </a:r>
            <a:r>
              <a:rPr lang="en-US">
                <a:solidFill>
                  <a:srgbClr val="000000"/>
                </a:solidFill>
                <a:latin typeface="PT Sans Caption"/>
                <a:ea typeface="PT Sans Caption"/>
                <a:cs typeface="PT Sans Caption"/>
                <a:sym typeface="PT Sans Caption"/>
              </a:rPr>
              <a:t>web pages</a:t>
            </a:r>
            <a:r>
              <a:rPr i="0" lang="en-US" u="none" cap="none" strike="noStrike">
                <a:solidFill>
                  <a:srgbClr val="000000"/>
                </a:solidFill>
                <a:latin typeface="PT Sans Caption"/>
                <a:ea typeface="PT Sans Caption"/>
                <a:cs typeface="PT Sans Caption"/>
                <a:sym typeface="PT Sans Caption"/>
              </a:rPr>
              <a:t>.</a:t>
            </a:r>
            <a:endParaRPr>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chemeClr val="lt2"/>
              </a:buClr>
              <a:buSzPts val="1800"/>
              <a:buFont typeface="Roboto"/>
              <a:buNone/>
            </a:pPr>
            <a:r>
              <a:t/>
            </a:r>
            <a:endParaRPr i="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chemeClr val="lt2"/>
              </a:buClr>
              <a:buSzPts val="1800"/>
              <a:buFont typeface="Roboto"/>
              <a:buNone/>
            </a:pPr>
            <a:r>
              <a:t/>
            </a:r>
            <a:endParaRPr i="0" u="none" cap="none" strike="noStrike">
              <a:solidFill>
                <a:srgbClr val="000000"/>
              </a:solidFill>
              <a:latin typeface="PT Sans Caption"/>
              <a:ea typeface="PT Sans Caption"/>
              <a:cs typeface="PT Sans Caption"/>
              <a:sym typeface="PT Sans Caption"/>
            </a:endParaRPr>
          </a:p>
          <a:p>
            <a:pPr indent="0" lvl="0" marL="114300" marR="0" rtl="0" algn="l">
              <a:lnSpc>
                <a:spcPct val="115000"/>
              </a:lnSpc>
              <a:spcBef>
                <a:spcPts val="0"/>
              </a:spcBef>
              <a:spcAft>
                <a:spcPts val="0"/>
              </a:spcAft>
              <a:buClr>
                <a:schemeClr val="lt2"/>
              </a:buClr>
              <a:buSzPts val="1800"/>
              <a:buFont typeface="Roboto"/>
              <a:buNone/>
            </a:pPr>
            <a:r>
              <a:rPr i="0" lang="en-US" u="none" cap="none" strike="noStrike">
                <a:solidFill>
                  <a:srgbClr val="000000"/>
                </a:solidFill>
                <a:latin typeface="PT Sans Caption"/>
                <a:ea typeface="PT Sans Caption"/>
                <a:cs typeface="PT Sans Caption"/>
                <a:sym typeface="PT Sans Caption"/>
              </a:rPr>
              <a:t>To identify to which element this refers to just do the following:</a:t>
            </a:r>
            <a:endParaRPr>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i="0" lang="en-US" u="none" cap="none" strike="noStrike">
                <a:solidFill>
                  <a:srgbClr val="000000"/>
                </a:solidFill>
                <a:latin typeface="PT Sans Caption"/>
                <a:ea typeface="PT Sans Caption"/>
                <a:cs typeface="PT Sans Caption"/>
                <a:sym typeface="PT Sans Caption"/>
              </a:rPr>
              <a:t>Open the URL / web page in the Chrome browser</a:t>
            </a:r>
            <a:endParaRPr>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i="0" lang="en-US" u="none" cap="none" strike="noStrike">
                <a:solidFill>
                  <a:srgbClr val="000000"/>
                </a:solidFill>
                <a:latin typeface="PT Sans Caption"/>
                <a:ea typeface="PT Sans Caption"/>
                <a:cs typeface="PT Sans Caption"/>
                <a:sym typeface="PT Sans Caption"/>
              </a:rPr>
              <a:t>Open the Web developer tools by pressing:</a:t>
            </a:r>
            <a:endParaRPr>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i="0" lang="en-US" u="none" cap="none" strike="noStrike">
                <a:solidFill>
                  <a:srgbClr val="000000"/>
                </a:solidFill>
                <a:latin typeface="PT Sans Caption"/>
                <a:ea typeface="PT Sans Caption"/>
                <a:cs typeface="PT Sans Caption"/>
                <a:sym typeface="PT Sans Caption"/>
              </a:rPr>
              <a:t>Cmd + Alt + I (on Mac)</a:t>
            </a:r>
            <a:endParaRPr>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i="0" lang="en-US" u="none" cap="none" strike="noStrike">
                <a:solidFill>
                  <a:srgbClr val="000000"/>
                </a:solidFill>
                <a:latin typeface="PT Sans Caption"/>
                <a:ea typeface="PT Sans Caption"/>
                <a:cs typeface="PT Sans Caption"/>
                <a:sym typeface="PT Sans Caption"/>
              </a:rPr>
              <a:t>or by clicking View -&gt; Developer -&gt; Developer tool</a:t>
            </a:r>
            <a:endParaRPr>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i="0" lang="en-US" u="none" cap="none" strike="noStrike">
                <a:solidFill>
                  <a:srgbClr val="000000"/>
                </a:solidFill>
                <a:latin typeface="PT Sans Caption"/>
                <a:ea typeface="PT Sans Caption"/>
                <a:cs typeface="PT Sans Caption"/>
                <a:sym typeface="PT Sans Caption"/>
              </a:rPr>
              <a:t>or by Right-Click and Inspect Element</a:t>
            </a:r>
            <a:endParaRPr>
              <a:solidFill>
                <a:srgbClr val="000000"/>
              </a:solidFill>
              <a:latin typeface="PT Sans Caption"/>
              <a:ea typeface="PT Sans Caption"/>
              <a:cs typeface="PT Sans Caption"/>
              <a:sym typeface="PT Sans Caption"/>
            </a:endParaRPr>
          </a:p>
          <a:p>
            <a:pPr indent="-228600" lvl="0" marL="457200" marR="0" rtl="0" algn="l">
              <a:lnSpc>
                <a:spcPct val="115000"/>
              </a:lnSpc>
              <a:spcBef>
                <a:spcPts val="0"/>
              </a:spcBef>
              <a:spcAft>
                <a:spcPts val="0"/>
              </a:spcAft>
              <a:buClr>
                <a:schemeClr val="lt2"/>
              </a:buClr>
              <a:buSzPts val="1800"/>
              <a:buFont typeface="Roboto"/>
              <a:buNone/>
            </a:pPr>
            <a:r>
              <a:t/>
            </a:r>
            <a:endParaRPr i="0" u="none" cap="none" strike="noStrike">
              <a:solidFill>
                <a:schemeClr val="lt2"/>
              </a:solidFill>
              <a:latin typeface="PT Sans Caption"/>
              <a:ea typeface="PT Sans Caption"/>
              <a:cs typeface="PT Sans Caption"/>
              <a:sym typeface="PT Sans Captio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2" name="Shape 472"/>
        <p:cNvGrpSpPr/>
        <p:nvPr/>
      </p:nvGrpSpPr>
      <p:grpSpPr>
        <a:xfrm>
          <a:off x="0" y="0"/>
          <a:ext cx="0" cy="0"/>
          <a:chOff x="0" y="0"/>
          <a:chExt cx="0" cy="0"/>
        </a:xfrm>
      </p:grpSpPr>
      <p:sp>
        <p:nvSpPr>
          <p:cNvPr id="473" name="Google Shape;473;p86"/>
          <p:cNvSpPr txBox="1"/>
          <p:nvPr>
            <p:ph type="title"/>
          </p:nvPr>
        </p:nvSpPr>
        <p:spPr>
          <a:xfrm>
            <a:off x="81725" y="100452"/>
            <a:ext cx="3744000" cy="1635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US" sz="3000">
                <a:latin typeface="PT Sans Caption"/>
                <a:ea typeface="PT Sans Caption"/>
                <a:cs typeface="PT Sans Caption"/>
                <a:sym typeface="PT Sans Caption"/>
              </a:rPr>
              <a:t>Locating Web Elements in Google Chrome</a:t>
            </a:r>
            <a:endParaRPr b="1" sz="3000">
              <a:latin typeface="PT Sans Caption"/>
              <a:ea typeface="PT Sans Caption"/>
              <a:cs typeface="PT Sans Caption"/>
              <a:sym typeface="PT Sans Caption"/>
            </a:endParaRPr>
          </a:p>
        </p:txBody>
      </p:sp>
      <p:sp>
        <p:nvSpPr>
          <p:cNvPr id="474" name="Google Shape;474;p86"/>
          <p:cNvSpPr txBox="1"/>
          <p:nvPr>
            <p:ph idx="4294967295" type="body"/>
          </p:nvPr>
        </p:nvSpPr>
        <p:spPr>
          <a:xfrm>
            <a:off x="4221500" y="340350"/>
            <a:ext cx="7573500" cy="617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200"/>
              <a:buFont typeface="Arial"/>
              <a:buNone/>
            </a:pPr>
            <a:r>
              <a:rPr lang="en-US">
                <a:solidFill>
                  <a:srgbClr val="212121"/>
                </a:solidFill>
                <a:latin typeface="PT Sans Caption"/>
                <a:ea typeface="PT Sans Caption"/>
                <a:cs typeface="PT Sans Caption"/>
                <a:sym typeface="PT Sans Caption"/>
              </a:rPr>
              <a:t>Google Chrome has its own developer tool that can be used to identify and locate web elements on the web page.</a:t>
            </a:r>
            <a:endParaRPr>
              <a:solidFill>
                <a:srgbClr val="212121"/>
              </a:solidFill>
              <a:latin typeface="PT Sans Caption"/>
              <a:ea typeface="PT Sans Caption"/>
              <a:cs typeface="PT Sans Caption"/>
              <a:sym typeface="PT Sans Caption"/>
            </a:endParaRPr>
          </a:p>
          <a:p>
            <a:pPr indent="0" lvl="0" marL="0" rtl="0" algn="l">
              <a:lnSpc>
                <a:spcPct val="100000"/>
              </a:lnSpc>
              <a:spcBef>
                <a:spcPts val="0"/>
              </a:spcBef>
              <a:spcAft>
                <a:spcPts val="0"/>
              </a:spcAft>
              <a:buClr>
                <a:srgbClr val="000000"/>
              </a:buClr>
              <a:buSzPts val="2200"/>
              <a:buFont typeface="Arial"/>
              <a:buNone/>
            </a:pPr>
            <a:r>
              <a:t/>
            </a:r>
            <a:endParaRPr>
              <a:solidFill>
                <a:srgbClr val="212121"/>
              </a:solidFill>
              <a:latin typeface="PT Sans Caption"/>
              <a:ea typeface="PT Sans Caption"/>
              <a:cs typeface="PT Sans Caption"/>
              <a:sym typeface="PT Sans Caption"/>
            </a:endParaRPr>
          </a:p>
          <a:p>
            <a:pPr indent="0" lvl="0" marL="0" rtl="0" algn="l">
              <a:lnSpc>
                <a:spcPct val="100000"/>
              </a:lnSpc>
              <a:spcBef>
                <a:spcPts val="0"/>
              </a:spcBef>
              <a:spcAft>
                <a:spcPts val="0"/>
              </a:spcAft>
              <a:buClr>
                <a:srgbClr val="000000"/>
              </a:buClr>
              <a:buSzPts val="2200"/>
              <a:buFont typeface="Arial"/>
              <a:buNone/>
            </a:pPr>
            <a:r>
              <a:rPr b="1" lang="en-US">
                <a:solidFill>
                  <a:srgbClr val="212121"/>
                </a:solidFill>
                <a:latin typeface="PT Sans Caption"/>
                <a:ea typeface="PT Sans Caption"/>
                <a:cs typeface="PT Sans Caption"/>
                <a:sym typeface="PT Sans Caption"/>
              </a:rPr>
              <a:t>Follow the below steps to locate web elements using Chrome’s Developer tool:</a:t>
            </a:r>
            <a:endParaRPr>
              <a:solidFill>
                <a:srgbClr val="000000"/>
              </a:solidFill>
              <a:latin typeface="PT Sans Caption"/>
              <a:ea typeface="PT Sans Caption"/>
              <a:cs typeface="PT Sans Caption"/>
              <a:sym typeface="PT Sans Caption"/>
            </a:endParaRPr>
          </a:p>
          <a:p>
            <a:pPr indent="0" lvl="0" marL="0" rtl="0" algn="l">
              <a:lnSpc>
                <a:spcPct val="100000"/>
              </a:lnSpc>
              <a:spcBef>
                <a:spcPts val="0"/>
              </a:spcBef>
              <a:spcAft>
                <a:spcPts val="0"/>
              </a:spcAft>
              <a:buClr>
                <a:srgbClr val="000000"/>
              </a:buClr>
              <a:buSzPts val="2200"/>
              <a:buFont typeface="Arial"/>
              <a:buNone/>
            </a:pPr>
            <a:r>
              <a:t/>
            </a:r>
            <a:endParaRPr>
              <a:solidFill>
                <a:srgbClr val="212121"/>
              </a:solidFill>
              <a:latin typeface="PT Sans Caption"/>
              <a:ea typeface="PT Sans Caption"/>
              <a:cs typeface="PT Sans Caption"/>
              <a:sym typeface="PT Sans Caption"/>
            </a:endParaRPr>
          </a:p>
          <a:p>
            <a:pPr indent="0" lvl="0" marL="0" rtl="0" algn="l">
              <a:lnSpc>
                <a:spcPct val="100000"/>
              </a:lnSpc>
              <a:spcBef>
                <a:spcPts val="0"/>
              </a:spcBef>
              <a:spcAft>
                <a:spcPts val="0"/>
              </a:spcAft>
              <a:buClr>
                <a:srgbClr val="000000"/>
              </a:buClr>
              <a:buSzPts val="2200"/>
              <a:buFont typeface="Arial"/>
              <a:buNone/>
            </a:pPr>
            <a:r>
              <a:rPr b="1" lang="en-US">
                <a:solidFill>
                  <a:srgbClr val="212121"/>
                </a:solidFill>
                <a:latin typeface="PT Sans Caption"/>
                <a:ea typeface="PT Sans Caption"/>
                <a:cs typeface="PT Sans Caption"/>
                <a:sym typeface="PT Sans Caption"/>
              </a:rPr>
              <a:t>Step #1:</a:t>
            </a:r>
            <a:r>
              <a:rPr lang="en-US">
                <a:solidFill>
                  <a:srgbClr val="212121"/>
                </a:solidFill>
                <a:latin typeface="PT Sans Caption"/>
                <a:ea typeface="PT Sans Caption"/>
                <a:cs typeface="PT Sans Caption"/>
                <a:sym typeface="PT Sans Caption"/>
              </a:rPr>
              <a:t> The primary step is to launch the Google Chrome’s Developer tool. Press F12 to launch the tool. </a:t>
            </a:r>
            <a:endParaRPr>
              <a:solidFill>
                <a:srgbClr val="000000"/>
              </a:solidFill>
              <a:latin typeface="PT Sans Caption"/>
              <a:ea typeface="PT Sans Caption"/>
              <a:cs typeface="PT Sans Caption"/>
              <a:sym typeface="PT Sans Caption"/>
            </a:endParaRPr>
          </a:p>
          <a:p>
            <a:pPr indent="0" lvl="0" marL="0" rtl="0" algn="l">
              <a:lnSpc>
                <a:spcPct val="100000"/>
              </a:lnSpc>
              <a:spcBef>
                <a:spcPts val="0"/>
              </a:spcBef>
              <a:spcAft>
                <a:spcPts val="0"/>
              </a:spcAft>
              <a:buClr>
                <a:srgbClr val="000000"/>
              </a:buClr>
              <a:buSzPts val="2200"/>
              <a:buFont typeface="Arial"/>
              <a:buNone/>
            </a:pPr>
            <a:r>
              <a:rPr lang="en-US">
                <a:solidFill>
                  <a:srgbClr val="212121"/>
                </a:solidFill>
                <a:latin typeface="PT Sans Caption"/>
                <a:ea typeface="PT Sans Caption"/>
                <a:cs typeface="PT Sans Caption"/>
                <a:sym typeface="PT Sans Caption"/>
              </a:rPr>
              <a:t>You can also launch developer tool by right-clicking anywhere within the web page and by selecting “Inspect element”</a:t>
            </a:r>
            <a:endParaRPr>
              <a:solidFill>
                <a:srgbClr val="000000"/>
              </a:solidFill>
              <a:latin typeface="PT Sans Caption"/>
              <a:ea typeface="PT Sans Caption"/>
              <a:cs typeface="PT Sans Caption"/>
              <a:sym typeface="PT Sans Caption"/>
            </a:endParaRPr>
          </a:p>
          <a:p>
            <a:pPr indent="0" lvl="0" marL="0" rtl="0" algn="l">
              <a:lnSpc>
                <a:spcPct val="100000"/>
              </a:lnSpc>
              <a:spcBef>
                <a:spcPts val="0"/>
              </a:spcBef>
              <a:spcAft>
                <a:spcPts val="0"/>
              </a:spcAft>
              <a:buClr>
                <a:srgbClr val="000000"/>
              </a:buClr>
              <a:buSzPts val="2200"/>
              <a:buFont typeface="Arial"/>
              <a:buNone/>
            </a:pPr>
            <a:r>
              <a:t/>
            </a:r>
            <a:endParaRPr>
              <a:solidFill>
                <a:srgbClr val="212121"/>
              </a:solidFill>
              <a:latin typeface="PT Sans Caption"/>
              <a:ea typeface="PT Sans Caption"/>
              <a:cs typeface="PT Sans Caption"/>
              <a:sym typeface="PT Sans Caption"/>
            </a:endParaRPr>
          </a:p>
          <a:p>
            <a:pPr indent="0" lvl="0" marL="0" rtl="0" algn="l">
              <a:lnSpc>
                <a:spcPct val="100000"/>
              </a:lnSpc>
              <a:spcBef>
                <a:spcPts val="0"/>
              </a:spcBef>
              <a:spcAft>
                <a:spcPts val="0"/>
              </a:spcAft>
              <a:buClr>
                <a:srgbClr val="000000"/>
              </a:buClr>
              <a:buSzPts val="2200"/>
              <a:buFont typeface="Arial"/>
              <a:buNone/>
            </a:pPr>
            <a:r>
              <a:rPr b="1" lang="en-US">
                <a:solidFill>
                  <a:srgbClr val="212121"/>
                </a:solidFill>
                <a:latin typeface="PT Sans Caption"/>
                <a:ea typeface="PT Sans Caption"/>
                <a:cs typeface="PT Sans Caption"/>
                <a:sym typeface="PT Sans Caption"/>
              </a:rPr>
              <a:t>Step #2:</a:t>
            </a:r>
            <a:r>
              <a:rPr lang="en-US">
                <a:solidFill>
                  <a:srgbClr val="212121"/>
                </a:solidFill>
                <a:latin typeface="PT Sans Caption"/>
                <a:ea typeface="PT Sans Caption"/>
                <a:cs typeface="PT Sans Caption"/>
                <a:sym typeface="PT Sans Caption"/>
              </a:rPr>
              <a:t> The next step is to locate the desired object within the web page. One way to do the same is to right click on the desired web element and inspect. The HTML property belonging to that web element would be highlighted in the developer tool. </a:t>
            </a:r>
            <a:endParaRPr>
              <a:solidFill>
                <a:srgbClr val="000000"/>
              </a:solidFill>
              <a:latin typeface="PT Sans Caption"/>
              <a:ea typeface="PT Sans Caption"/>
              <a:cs typeface="PT Sans Caption"/>
              <a:sym typeface="PT Sans Caption"/>
            </a:endParaRPr>
          </a:p>
          <a:p>
            <a:pPr indent="0" lvl="0" marL="0" rtl="0" algn="l">
              <a:lnSpc>
                <a:spcPct val="100000"/>
              </a:lnSpc>
              <a:spcBef>
                <a:spcPts val="0"/>
              </a:spcBef>
              <a:spcAft>
                <a:spcPts val="0"/>
              </a:spcAft>
              <a:buClr>
                <a:srgbClr val="000000"/>
              </a:buClr>
              <a:buSzPts val="2200"/>
              <a:buFont typeface="Arial"/>
              <a:buNone/>
            </a:pPr>
            <a:r>
              <a:rPr lang="en-US">
                <a:solidFill>
                  <a:srgbClr val="212121"/>
                </a:solidFill>
                <a:latin typeface="PT Sans Caption"/>
                <a:ea typeface="PT Sans Caption"/>
                <a:cs typeface="PT Sans Caption"/>
                <a:sym typeface="PT Sans Caption"/>
              </a:rPr>
              <a:t>Another way is to hover through the HTML properties and the matching web element would be highlighted. Thus, in this way user can locate ids, class, links etc.</a:t>
            </a:r>
            <a:endParaRPr>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chemeClr val="lt2"/>
              </a:buClr>
              <a:buSzPts val="1800"/>
              <a:buFont typeface="Roboto"/>
              <a:buNone/>
            </a:pPr>
            <a:r>
              <a:t/>
            </a:r>
            <a:endParaRPr>
              <a:solidFill>
                <a:srgbClr val="000000"/>
              </a:solidFill>
              <a:latin typeface="PT Sans Caption"/>
              <a:ea typeface="PT Sans Caption"/>
              <a:cs typeface="PT Sans Caption"/>
              <a:sym typeface="PT Sans Captio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8" name="Shape 478"/>
        <p:cNvGrpSpPr/>
        <p:nvPr/>
      </p:nvGrpSpPr>
      <p:grpSpPr>
        <a:xfrm>
          <a:off x="0" y="0"/>
          <a:ext cx="0" cy="0"/>
          <a:chOff x="0" y="0"/>
          <a:chExt cx="0" cy="0"/>
        </a:xfrm>
      </p:grpSpPr>
      <p:sp>
        <p:nvSpPr>
          <p:cNvPr id="479" name="Google Shape;479;p87"/>
          <p:cNvSpPr txBox="1"/>
          <p:nvPr>
            <p:ph type="title"/>
          </p:nvPr>
        </p:nvSpPr>
        <p:spPr>
          <a:xfrm>
            <a:off x="81725" y="100452"/>
            <a:ext cx="3744000" cy="1635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US" sz="3000">
                <a:latin typeface="PT Sans Caption"/>
                <a:ea typeface="PT Sans Caption"/>
                <a:cs typeface="PT Sans Caption"/>
                <a:sym typeface="PT Sans Caption"/>
              </a:rPr>
              <a:t>Locating Web Elements in Internet Explorer</a:t>
            </a:r>
            <a:endParaRPr b="1" sz="3000">
              <a:latin typeface="PT Sans Caption"/>
              <a:ea typeface="PT Sans Caption"/>
              <a:cs typeface="PT Sans Caption"/>
              <a:sym typeface="PT Sans Caption"/>
            </a:endParaRPr>
          </a:p>
        </p:txBody>
      </p:sp>
      <p:sp>
        <p:nvSpPr>
          <p:cNvPr id="480" name="Google Shape;480;p87"/>
          <p:cNvSpPr txBox="1"/>
          <p:nvPr>
            <p:ph idx="4294967295" type="body"/>
          </p:nvPr>
        </p:nvSpPr>
        <p:spPr>
          <a:xfrm>
            <a:off x="4221500" y="340350"/>
            <a:ext cx="7573500" cy="6177300"/>
          </a:xfrm>
          <a:prstGeom prst="rect">
            <a:avLst/>
          </a:prstGeom>
          <a:noFill/>
          <a:ln>
            <a:noFill/>
          </a:ln>
        </p:spPr>
        <p:txBody>
          <a:bodyPr anchorCtr="0" anchor="t" bIns="91425" lIns="91425" spcFirstLastPara="1" rIns="91425" wrap="square" tIns="91425">
            <a:noAutofit/>
          </a:bodyPr>
          <a:lstStyle/>
          <a:p>
            <a:pPr indent="0" lvl="0" marL="228600" marR="0" rtl="0" algn="l">
              <a:lnSpc>
                <a:spcPct val="115000"/>
              </a:lnSpc>
              <a:spcBef>
                <a:spcPts val="0"/>
              </a:spcBef>
              <a:spcAft>
                <a:spcPts val="0"/>
              </a:spcAft>
              <a:buNone/>
            </a:pPr>
            <a:r>
              <a:rPr lang="en-US">
                <a:solidFill>
                  <a:srgbClr val="000000"/>
                </a:solidFill>
                <a:latin typeface="PT Sans Caption"/>
                <a:ea typeface="PT Sans Caption"/>
                <a:cs typeface="PT Sans Caption"/>
                <a:sym typeface="PT Sans Caption"/>
              </a:rPr>
              <a:t>Internet Explorer also has its own Developer Tool that can be used to identify web elements based on their properties within the web page.</a:t>
            </a:r>
            <a:endParaRPr>
              <a:solidFill>
                <a:srgbClr val="000000"/>
              </a:solidFill>
              <a:latin typeface="PT Sans Caption"/>
              <a:ea typeface="PT Sans Caption"/>
              <a:cs typeface="PT Sans Caption"/>
              <a:sym typeface="PT Sans Caption"/>
            </a:endParaRPr>
          </a:p>
          <a:p>
            <a:pPr indent="-228600" lvl="0" marL="457200" marR="0" rtl="0" algn="l">
              <a:lnSpc>
                <a:spcPct val="115000"/>
              </a:lnSpc>
              <a:spcBef>
                <a:spcPts val="0"/>
              </a:spcBef>
              <a:spcAft>
                <a:spcPts val="0"/>
              </a:spcAft>
              <a:buNone/>
            </a:pPr>
            <a:r>
              <a:t/>
            </a:r>
            <a:endParaRPr>
              <a:solidFill>
                <a:srgbClr val="000000"/>
              </a:solidFill>
              <a:latin typeface="PT Sans Caption"/>
              <a:ea typeface="PT Sans Caption"/>
              <a:cs typeface="PT Sans Caption"/>
              <a:sym typeface="PT Sans Caption"/>
            </a:endParaRPr>
          </a:p>
          <a:p>
            <a:pPr indent="0" lvl="0" marL="228600" marR="0" rtl="0" algn="l">
              <a:lnSpc>
                <a:spcPct val="115000"/>
              </a:lnSpc>
              <a:spcBef>
                <a:spcPts val="0"/>
              </a:spcBef>
              <a:spcAft>
                <a:spcPts val="0"/>
              </a:spcAft>
              <a:buNone/>
            </a:pPr>
            <a:r>
              <a:rPr lang="en-US">
                <a:solidFill>
                  <a:srgbClr val="000000"/>
                </a:solidFill>
                <a:latin typeface="PT Sans Caption"/>
                <a:ea typeface="PT Sans Caption"/>
                <a:cs typeface="PT Sans Caption"/>
                <a:sym typeface="PT Sans Caption"/>
              </a:rPr>
              <a:t>Follow the below steps to locate web elements using IE Developer tool:</a:t>
            </a:r>
            <a:endParaRPr>
              <a:solidFill>
                <a:srgbClr val="000000"/>
              </a:solidFill>
              <a:latin typeface="PT Sans Caption"/>
              <a:ea typeface="PT Sans Caption"/>
              <a:cs typeface="PT Sans Caption"/>
              <a:sym typeface="PT Sans Caption"/>
            </a:endParaRPr>
          </a:p>
          <a:p>
            <a:pPr indent="-228600" lvl="0" marL="457200" marR="0" rtl="0" algn="l">
              <a:lnSpc>
                <a:spcPct val="115000"/>
              </a:lnSpc>
              <a:spcBef>
                <a:spcPts val="0"/>
              </a:spcBef>
              <a:spcAft>
                <a:spcPts val="0"/>
              </a:spcAft>
              <a:buNone/>
            </a:pPr>
            <a:r>
              <a:rPr lang="en-US">
                <a:solidFill>
                  <a:srgbClr val="000000"/>
                </a:solidFill>
                <a:latin typeface="PT Sans Caption"/>
                <a:ea typeface="PT Sans Caption"/>
                <a:cs typeface="PT Sans Caption"/>
                <a:sym typeface="PT Sans Caption"/>
              </a:rPr>
              <a:t>Step #1: The primary step is to launch the IE Developer tool.</a:t>
            </a:r>
            <a:endParaRPr>
              <a:solidFill>
                <a:srgbClr val="000000"/>
              </a:solidFill>
              <a:latin typeface="PT Sans Caption"/>
              <a:ea typeface="PT Sans Caption"/>
              <a:cs typeface="PT Sans Caption"/>
              <a:sym typeface="PT Sans Caption"/>
            </a:endParaRPr>
          </a:p>
          <a:p>
            <a:pPr indent="-228600" lvl="0" marL="457200" marR="0" rtl="0" algn="l">
              <a:lnSpc>
                <a:spcPct val="115000"/>
              </a:lnSpc>
              <a:spcBef>
                <a:spcPts val="0"/>
              </a:spcBef>
              <a:spcAft>
                <a:spcPts val="0"/>
              </a:spcAft>
              <a:buNone/>
            </a:pPr>
            <a:r>
              <a:rPr lang="en-US">
                <a:solidFill>
                  <a:srgbClr val="000000"/>
                </a:solidFill>
                <a:latin typeface="PT Sans Caption"/>
                <a:ea typeface="PT Sans Caption"/>
                <a:cs typeface="PT Sans Caption"/>
                <a:sym typeface="PT Sans Caption"/>
              </a:rPr>
              <a:t>Press F12 to launch the tool. The user would be able to see something like the below screen.</a:t>
            </a:r>
            <a:endParaRPr>
              <a:solidFill>
                <a:srgbClr val="000000"/>
              </a:solidFill>
              <a:latin typeface="PT Sans Caption"/>
              <a:ea typeface="PT Sans Caption"/>
              <a:cs typeface="PT Sans Caption"/>
              <a:sym typeface="PT Sans Caption"/>
            </a:endParaRPr>
          </a:p>
          <a:p>
            <a:pPr indent="-228600" lvl="0" marL="457200" marR="0" rtl="0" algn="l">
              <a:lnSpc>
                <a:spcPct val="115000"/>
              </a:lnSpc>
              <a:spcBef>
                <a:spcPts val="0"/>
              </a:spcBef>
              <a:spcAft>
                <a:spcPts val="0"/>
              </a:spcAft>
              <a:buNone/>
            </a:pPr>
            <a:r>
              <a:t/>
            </a:r>
            <a:endParaRPr>
              <a:solidFill>
                <a:srgbClr val="000000"/>
              </a:solidFill>
              <a:latin typeface="PT Sans Caption"/>
              <a:ea typeface="PT Sans Caption"/>
              <a:cs typeface="PT Sans Caption"/>
              <a:sym typeface="PT Sans Caption"/>
            </a:endParaRPr>
          </a:p>
          <a:p>
            <a:pPr indent="-228600" lvl="0" marL="457200" marR="0" rtl="0" algn="l">
              <a:lnSpc>
                <a:spcPct val="115000"/>
              </a:lnSpc>
              <a:spcBef>
                <a:spcPts val="0"/>
              </a:spcBef>
              <a:spcAft>
                <a:spcPts val="0"/>
              </a:spcAft>
              <a:buNone/>
            </a:pPr>
            <a:r>
              <a:rPr lang="en-US">
                <a:solidFill>
                  <a:srgbClr val="000000"/>
                </a:solidFill>
                <a:latin typeface="PT Sans Caption"/>
                <a:ea typeface="PT Sans Caption"/>
                <a:cs typeface="PT Sans Caption"/>
                <a:sym typeface="PT Sans Caption"/>
              </a:rPr>
              <a:t>Step #2: The next step is to locate the desired object within the web page. One way to this is to select the HTML element and the matching web element would be highlighted. </a:t>
            </a:r>
            <a:endParaRPr>
              <a:solidFill>
                <a:srgbClr val="000000"/>
              </a:solidFill>
              <a:latin typeface="PT Sans Caption"/>
              <a:ea typeface="PT Sans Caption"/>
              <a:cs typeface="PT Sans Caption"/>
              <a:sym typeface="PT Sans Caption"/>
            </a:endParaRPr>
          </a:p>
          <a:p>
            <a:pPr indent="-228600" lvl="0" marL="457200" marR="0" rtl="0" algn="l">
              <a:lnSpc>
                <a:spcPct val="115000"/>
              </a:lnSpc>
              <a:spcBef>
                <a:spcPts val="0"/>
              </a:spcBef>
              <a:spcAft>
                <a:spcPts val="0"/>
              </a:spcAft>
              <a:buNone/>
            </a:pPr>
            <a:r>
              <a:rPr lang="en-US">
                <a:solidFill>
                  <a:srgbClr val="000000"/>
                </a:solidFill>
                <a:latin typeface="PT Sans Caption"/>
                <a:ea typeface="PT Sans Caption"/>
                <a:cs typeface="PT Sans Caption"/>
                <a:sym typeface="PT Sans Caption"/>
              </a:rPr>
              <a:t>Thus, in this way user can locate ids, class, links etc. Check out in the below screenshot in which Email Textbox would be highlighted as soon as we select the corresponding HTML property.</a:t>
            </a:r>
            <a:endParaRPr>
              <a:solidFill>
                <a:srgbClr val="000000"/>
              </a:solidFill>
              <a:latin typeface="PT Sans Caption"/>
              <a:ea typeface="PT Sans Caption"/>
              <a:cs typeface="PT Sans Caption"/>
              <a:sym typeface="PT Sans Capti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4" name="Shape 484"/>
        <p:cNvGrpSpPr/>
        <p:nvPr/>
      </p:nvGrpSpPr>
      <p:grpSpPr>
        <a:xfrm>
          <a:off x="0" y="0"/>
          <a:ext cx="0" cy="0"/>
          <a:chOff x="0" y="0"/>
          <a:chExt cx="0" cy="0"/>
        </a:xfrm>
      </p:grpSpPr>
      <p:sp>
        <p:nvSpPr>
          <p:cNvPr id="485" name="Google Shape;485;p88"/>
          <p:cNvSpPr/>
          <p:nvPr/>
        </p:nvSpPr>
        <p:spPr>
          <a:xfrm>
            <a:off x="3951425" y="136825"/>
            <a:ext cx="8197200" cy="657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PT Sans Caption"/>
                <a:ea typeface="PT Sans Caption"/>
                <a:cs typeface="PT Sans Caption"/>
                <a:sym typeface="PT Sans Caption"/>
              </a:rPr>
              <a:t>Locating elements in WebDriver is done by using the "findElement(By.locator())" method. </a:t>
            </a:r>
            <a:endParaRPr b="0" i="0" sz="24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PT Sans Caption"/>
                <a:ea typeface="PT Sans Caption"/>
                <a:cs typeface="PT Sans Caption"/>
                <a:sym typeface="PT Sans Caption"/>
              </a:rPr>
              <a:t>Selenium webdriver uses 8 locators to find the elements on web page:</a:t>
            </a:r>
            <a:endParaRPr b="0" i="0" sz="2400" u="none" cap="none" strike="noStrike">
              <a:solidFill>
                <a:srgbClr val="000000"/>
              </a:solidFill>
              <a:latin typeface="PT Sans Caption"/>
              <a:ea typeface="PT Sans Caption"/>
              <a:cs typeface="PT Sans Caption"/>
              <a:sym typeface="PT Sans Caption"/>
            </a:endParaRPr>
          </a:p>
          <a:p>
            <a:pPr indent="-381000" lvl="0" marL="457200" marR="0" rtl="0" algn="l">
              <a:lnSpc>
                <a:spcPct val="100000"/>
              </a:lnSpc>
              <a:spcBef>
                <a:spcPts val="0"/>
              </a:spcBef>
              <a:spcAft>
                <a:spcPts val="0"/>
              </a:spcAft>
              <a:buClr>
                <a:srgbClr val="000000"/>
              </a:buClr>
              <a:buSzPts val="2400"/>
              <a:buFont typeface="PT Sans Caption"/>
              <a:buChar char="●"/>
            </a:pPr>
            <a:r>
              <a:rPr b="0" i="0" lang="en-US" sz="2400" u="none" cap="none" strike="noStrike">
                <a:solidFill>
                  <a:srgbClr val="000000"/>
                </a:solidFill>
                <a:latin typeface="PT Sans Caption"/>
                <a:ea typeface="PT Sans Caption"/>
                <a:cs typeface="PT Sans Caption"/>
                <a:sym typeface="PT Sans Caption"/>
              </a:rPr>
              <a:t>ID</a:t>
            </a:r>
            <a:endParaRPr b="0" i="0" sz="2400" u="none" cap="none" strike="noStrike">
              <a:solidFill>
                <a:srgbClr val="000000"/>
              </a:solidFill>
              <a:latin typeface="PT Sans Caption"/>
              <a:ea typeface="PT Sans Caption"/>
              <a:cs typeface="PT Sans Caption"/>
              <a:sym typeface="PT Sans Caption"/>
            </a:endParaRPr>
          </a:p>
          <a:p>
            <a:pPr indent="-381000" lvl="0" marL="457200" marR="0" rtl="0" algn="l">
              <a:lnSpc>
                <a:spcPct val="100000"/>
              </a:lnSpc>
              <a:spcBef>
                <a:spcPts val="0"/>
              </a:spcBef>
              <a:spcAft>
                <a:spcPts val="0"/>
              </a:spcAft>
              <a:buClr>
                <a:srgbClr val="000000"/>
              </a:buClr>
              <a:buSzPts val="2400"/>
              <a:buFont typeface="PT Sans Caption"/>
              <a:buChar char="●"/>
            </a:pPr>
            <a:r>
              <a:rPr b="0" i="0" lang="en-US" sz="2400" u="none" cap="none" strike="noStrike">
                <a:solidFill>
                  <a:srgbClr val="000000"/>
                </a:solidFill>
                <a:latin typeface="PT Sans Caption"/>
                <a:ea typeface="PT Sans Caption"/>
                <a:cs typeface="PT Sans Caption"/>
                <a:sym typeface="PT Sans Caption"/>
              </a:rPr>
              <a:t>Name</a:t>
            </a:r>
            <a:endParaRPr b="0" i="0" sz="2400" u="none" cap="none" strike="noStrike">
              <a:solidFill>
                <a:srgbClr val="000000"/>
              </a:solidFill>
              <a:latin typeface="PT Sans Caption"/>
              <a:ea typeface="PT Sans Caption"/>
              <a:cs typeface="PT Sans Caption"/>
              <a:sym typeface="PT Sans Caption"/>
            </a:endParaRPr>
          </a:p>
          <a:p>
            <a:pPr indent="-381000" lvl="0" marL="457200" marR="0" rtl="0" algn="l">
              <a:lnSpc>
                <a:spcPct val="100000"/>
              </a:lnSpc>
              <a:spcBef>
                <a:spcPts val="0"/>
              </a:spcBef>
              <a:spcAft>
                <a:spcPts val="0"/>
              </a:spcAft>
              <a:buClr>
                <a:srgbClr val="000000"/>
              </a:buClr>
              <a:buSzPts val="2400"/>
              <a:buFont typeface="PT Sans Caption"/>
              <a:buChar char="●"/>
            </a:pPr>
            <a:r>
              <a:rPr b="0" i="0" lang="en-US" sz="2400" u="none" cap="none" strike="noStrike">
                <a:solidFill>
                  <a:srgbClr val="000000"/>
                </a:solidFill>
                <a:latin typeface="PT Sans Caption"/>
                <a:ea typeface="PT Sans Caption"/>
                <a:cs typeface="PT Sans Caption"/>
                <a:sym typeface="PT Sans Caption"/>
              </a:rPr>
              <a:t>LinkText</a:t>
            </a:r>
            <a:endParaRPr b="0" i="0" sz="2400" u="none" cap="none" strike="noStrike">
              <a:solidFill>
                <a:srgbClr val="000000"/>
              </a:solidFill>
              <a:latin typeface="PT Sans Caption"/>
              <a:ea typeface="PT Sans Caption"/>
              <a:cs typeface="PT Sans Caption"/>
              <a:sym typeface="PT Sans Caption"/>
            </a:endParaRPr>
          </a:p>
          <a:p>
            <a:pPr indent="-381000" lvl="0" marL="457200" marR="0" rtl="0" algn="l">
              <a:lnSpc>
                <a:spcPct val="100000"/>
              </a:lnSpc>
              <a:spcBef>
                <a:spcPts val="0"/>
              </a:spcBef>
              <a:spcAft>
                <a:spcPts val="0"/>
              </a:spcAft>
              <a:buClr>
                <a:srgbClr val="000000"/>
              </a:buClr>
              <a:buSzPts val="2400"/>
              <a:buFont typeface="PT Sans Caption"/>
              <a:buChar char="●"/>
            </a:pPr>
            <a:r>
              <a:rPr b="0" i="0" lang="en-US" sz="2400" u="none" cap="none" strike="noStrike">
                <a:solidFill>
                  <a:srgbClr val="000000"/>
                </a:solidFill>
                <a:highlight>
                  <a:schemeClr val="lt1"/>
                </a:highlight>
                <a:latin typeface="PT Sans Caption"/>
                <a:ea typeface="PT Sans Caption"/>
                <a:cs typeface="PT Sans Caption"/>
                <a:sym typeface="PT Sans Caption"/>
              </a:rPr>
              <a:t>partialLinkText </a:t>
            </a:r>
            <a:endParaRPr b="0" i="0" sz="2400" u="none" cap="none" strike="noStrike">
              <a:solidFill>
                <a:srgbClr val="000000"/>
              </a:solidFill>
              <a:latin typeface="PT Sans Caption"/>
              <a:ea typeface="PT Sans Caption"/>
              <a:cs typeface="PT Sans Caption"/>
              <a:sym typeface="PT Sans Caption"/>
            </a:endParaRPr>
          </a:p>
          <a:p>
            <a:pPr indent="-381000" lvl="0" marL="457200" marR="0" rtl="0" algn="l">
              <a:lnSpc>
                <a:spcPct val="100000"/>
              </a:lnSpc>
              <a:spcBef>
                <a:spcPts val="0"/>
              </a:spcBef>
              <a:spcAft>
                <a:spcPts val="0"/>
              </a:spcAft>
              <a:buClr>
                <a:srgbClr val="000000"/>
              </a:buClr>
              <a:buSzPts val="2400"/>
              <a:buFont typeface="PT Sans Caption"/>
              <a:buChar char="●"/>
            </a:pPr>
            <a:r>
              <a:rPr b="0" i="0" lang="en-US" sz="2400" u="none" cap="none" strike="noStrike">
                <a:solidFill>
                  <a:srgbClr val="000000"/>
                </a:solidFill>
                <a:highlight>
                  <a:schemeClr val="lt1"/>
                </a:highlight>
                <a:latin typeface="PT Sans Caption"/>
                <a:ea typeface="PT Sans Caption"/>
                <a:cs typeface="PT Sans Caption"/>
                <a:sym typeface="PT Sans Caption"/>
              </a:rPr>
              <a:t>className </a:t>
            </a:r>
            <a:endParaRPr b="0" i="0" sz="2400" u="none" cap="none" strike="noStrike">
              <a:solidFill>
                <a:srgbClr val="000000"/>
              </a:solidFill>
              <a:highlight>
                <a:schemeClr val="lt1"/>
              </a:highlight>
              <a:latin typeface="PT Sans Caption"/>
              <a:ea typeface="PT Sans Caption"/>
              <a:cs typeface="PT Sans Caption"/>
              <a:sym typeface="PT Sans Caption"/>
            </a:endParaRPr>
          </a:p>
          <a:p>
            <a:pPr indent="-381000" lvl="0" marL="457200" marR="0" rtl="0" algn="l">
              <a:lnSpc>
                <a:spcPct val="100000"/>
              </a:lnSpc>
              <a:spcBef>
                <a:spcPts val="0"/>
              </a:spcBef>
              <a:spcAft>
                <a:spcPts val="0"/>
              </a:spcAft>
              <a:buClr>
                <a:srgbClr val="000000"/>
              </a:buClr>
              <a:buSzPts val="2400"/>
              <a:buFont typeface="PT Sans Caption"/>
              <a:buChar char="●"/>
            </a:pPr>
            <a:r>
              <a:rPr b="0" i="0" lang="en-US" sz="2400" u="none" cap="none" strike="noStrike">
                <a:solidFill>
                  <a:srgbClr val="000000"/>
                </a:solidFill>
                <a:highlight>
                  <a:schemeClr val="lt1"/>
                </a:highlight>
                <a:latin typeface="PT Sans Caption"/>
                <a:ea typeface="PT Sans Caption"/>
                <a:cs typeface="PT Sans Caption"/>
                <a:sym typeface="PT Sans Caption"/>
              </a:rPr>
              <a:t>tagName </a:t>
            </a:r>
            <a:endParaRPr b="0" i="0" sz="2400" u="none" cap="none" strike="noStrike">
              <a:solidFill>
                <a:srgbClr val="000000"/>
              </a:solidFill>
              <a:highlight>
                <a:schemeClr val="lt1"/>
              </a:highlight>
              <a:latin typeface="PT Sans Caption"/>
              <a:ea typeface="PT Sans Caption"/>
              <a:cs typeface="PT Sans Caption"/>
              <a:sym typeface="PT Sans Caption"/>
            </a:endParaRPr>
          </a:p>
          <a:p>
            <a:pPr indent="-381000" lvl="0" marL="457200" marR="0" rtl="0" algn="l">
              <a:lnSpc>
                <a:spcPct val="100000"/>
              </a:lnSpc>
              <a:spcBef>
                <a:spcPts val="0"/>
              </a:spcBef>
              <a:spcAft>
                <a:spcPts val="0"/>
              </a:spcAft>
              <a:buClr>
                <a:srgbClr val="000000"/>
              </a:buClr>
              <a:buSzPts val="2400"/>
              <a:buFont typeface="PT Sans Caption"/>
              <a:buChar char="●"/>
            </a:pPr>
            <a:r>
              <a:rPr b="0" i="0" lang="en-US" sz="2400" u="none" cap="none" strike="noStrike">
                <a:solidFill>
                  <a:srgbClr val="000000"/>
                </a:solidFill>
                <a:latin typeface="PT Sans Caption"/>
                <a:ea typeface="PT Sans Caption"/>
                <a:cs typeface="PT Sans Caption"/>
                <a:sym typeface="PT Sans Caption"/>
              </a:rPr>
              <a:t>XPath</a:t>
            </a:r>
            <a:endParaRPr b="0" i="0" sz="2400" u="none" cap="none" strike="noStrike">
              <a:solidFill>
                <a:srgbClr val="000000"/>
              </a:solidFill>
              <a:latin typeface="PT Sans Caption"/>
              <a:ea typeface="PT Sans Caption"/>
              <a:cs typeface="PT Sans Caption"/>
              <a:sym typeface="PT Sans Caption"/>
            </a:endParaRPr>
          </a:p>
          <a:p>
            <a:pPr indent="-381000" lvl="0" marL="457200" marR="0" rtl="0" algn="l">
              <a:lnSpc>
                <a:spcPct val="100000"/>
              </a:lnSpc>
              <a:spcBef>
                <a:spcPts val="0"/>
              </a:spcBef>
              <a:spcAft>
                <a:spcPts val="0"/>
              </a:spcAft>
              <a:buClr>
                <a:srgbClr val="000000"/>
              </a:buClr>
              <a:buSzPts val="2400"/>
              <a:buFont typeface="PT Sans Caption"/>
              <a:buChar char="●"/>
            </a:pPr>
            <a:r>
              <a:rPr b="0" i="0" lang="en-US" sz="2400" u="none" cap="none" strike="noStrike">
                <a:solidFill>
                  <a:srgbClr val="000000"/>
                </a:solidFill>
                <a:latin typeface="PT Sans Caption"/>
                <a:ea typeface="PT Sans Caption"/>
                <a:cs typeface="PT Sans Caption"/>
                <a:sym typeface="PT Sans Caption"/>
              </a:rPr>
              <a:t>CSS Selector</a:t>
            </a:r>
            <a:endParaRPr b="0" i="0" sz="24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PT Sans Caption"/>
              <a:ea typeface="PT Sans Caption"/>
              <a:cs typeface="PT Sans Caption"/>
              <a:sym typeface="PT Sans Caption"/>
            </a:endParaRPr>
          </a:p>
        </p:txBody>
      </p:sp>
      <p:sp>
        <p:nvSpPr>
          <p:cNvPr id="486" name="Google Shape;486;p88"/>
          <p:cNvSpPr txBox="1"/>
          <p:nvPr>
            <p:ph type="title"/>
          </p:nvPr>
        </p:nvSpPr>
        <p:spPr>
          <a:xfrm>
            <a:off x="12" y="136817"/>
            <a:ext cx="3744000" cy="127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Locating GUI Elements</a:t>
            </a:r>
            <a:endParaRPr b="1" sz="3000">
              <a:latin typeface="PT Sans Caption"/>
              <a:ea typeface="PT Sans Caption"/>
              <a:cs typeface="PT Sans Caption"/>
              <a:sym typeface="PT Sans Captio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0" name="Shape 490"/>
        <p:cNvGrpSpPr/>
        <p:nvPr/>
      </p:nvGrpSpPr>
      <p:grpSpPr>
        <a:xfrm>
          <a:off x="0" y="0"/>
          <a:ext cx="0" cy="0"/>
          <a:chOff x="0" y="0"/>
          <a:chExt cx="0" cy="0"/>
        </a:xfrm>
      </p:grpSpPr>
      <p:sp>
        <p:nvSpPr>
          <p:cNvPr id="491" name="Google Shape;491;p89"/>
          <p:cNvSpPr/>
          <p:nvPr/>
        </p:nvSpPr>
        <p:spPr>
          <a:xfrm>
            <a:off x="4104650" y="213075"/>
            <a:ext cx="7791000" cy="62145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SzPts val="1800"/>
              <a:buFont typeface="PT Sans Caption"/>
              <a:buChar char="●"/>
            </a:pPr>
            <a:r>
              <a:rPr lang="en-US" sz="1800">
                <a:latin typeface="PT Sans Caption"/>
                <a:ea typeface="PT Sans Caption"/>
                <a:cs typeface="PT Sans Caption"/>
                <a:sym typeface="PT Sans Caption"/>
              </a:rPr>
              <a:t>Id -    Select element with the specified @id attribute.</a:t>
            </a:r>
            <a:endParaRPr sz="1800">
              <a:latin typeface="PT Sans Caption"/>
              <a:ea typeface="PT Sans Caption"/>
              <a:cs typeface="PT Sans Caption"/>
              <a:sym typeface="PT Sans Caption"/>
            </a:endParaRPr>
          </a:p>
          <a:p>
            <a:pPr indent="0" lvl="0" marL="457200" marR="0" rtl="0" algn="l">
              <a:lnSpc>
                <a:spcPct val="100000"/>
              </a:lnSpc>
              <a:spcBef>
                <a:spcPts val="0"/>
              </a:spcBef>
              <a:spcAft>
                <a:spcPts val="0"/>
              </a:spcAft>
              <a:buNone/>
            </a:pPr>
            <a:r>
              <a:t/>
            </a:r>
            <a:endParaRPr sz="1800">
              <a:latin typeface="PT Sans Caption"/>
              <a:ea typeface="PT Sans Caption"/>
              <a:cs typeface="PT Sans Caption"/>
              <a:sym typeface="PT Sans Caption"/>
            </a:endParaRPr>
          </a:p>
          <a:p>
            <a:pPr indent="-342900" lvl="0" marL="457200" marR="0" rtl="0" algn="l">
              <a:lnSpc>
                <a:spcPct val="100000"/>
              </a:lnSpc>
              <a:spcBef>
                <a:spcPts val="0"/>
              </a:spcBef>
              <a:spcAft>
                <a:spcPts val="0"/>
              </a:spcAft>
              <a:buSzPts val="1800"/>
              <a:buFont typeface="PT Sans Caption"/>
              <a:buChar char="●"/>
            </a:pPr>
            <a:r>
              <a:rPr lang="en-US" sz="1800">
                <a:latin typeface="PT Sans Caption"/>
                <a:ea typeface="PT Sans Caption"/>
                <a:cs typeface="PT Sans Caption"/>
                <a:sym typeface="PT Sans Caption"/>
              </a:rPr>
              <a:t>Name -   Select first element with the specified @name attribute.</a:t>
            </a:r>
            <a:endParaRPr sz="1800">
              <a:latin typeface="PT Sans Caption"/>
              <a:ea typeface="PT Sans Caption"/>
              <a:cs typeface="PT Sans Caption"/>
              <a:sym typeface="PT Sans Caption"/>
            </a:endParaRPr>
          </a:p>
          <a:p>
            <a:pPr indent="0" lvl="0" marL="457200" marR="0" rtl="0" algn="l">
              <a:lnSpc>
                <a:spcPct val="100000"/>
              </a:lnSpc>
              <a:spcBef>
                <a:spcPts val="0"/>
              </a:spcBef>
              <a:spcAft>
                <a:spcPts val="0"/>
              </a:spcAft>
              <a:buNone/>
            </a:pPr>
            <a:r>
              <a:t/>
            </a:r>
            <a:endParaRPr sz="1800">
              <a:latin typeface="PT Sans Caption"/>
              <a:ea typeface="PT Sans Caption"/>
              <a:cs typeface="PT Sans Caption"/>
              <a:sym typeface="PT Sans Caption"/>
            </a:endParaRPr>
          </a:p>
          <a:p>
            <a:pPr indent="-342900" lvl="0" marL="457200" marR="0" rtl="0" algn="l">
              <a:lnSpc>
                <a:spcPct val="100000"/>
              </a:lnSpc>
              <a:spcBef>
                <a:spcPts val="0"/>
              </a:spcBef>
              <a:spcAft>
                <a:spcPts val="0"/>
              </a:spcAft>
              <a:buSzPts val="1800"/>
              <a:buFont typeface="PT Sans Caption"/>
              <a:buChar char="●"/>
            </a:pPr>
            <a:r>
              <a:rPr lang="en-US" sz="1800">
                <a:latin typeface="PT Sans Caption"/>
                <a:ea typeface="PT Sans Caption"/>
                <a:cs typeface="PT Sans Caption"/>
                <a:sym typeface="PT Sans Caption"/>
              </a:rPr>
              <a:t>Linktext -  Select link (anchor tag) element which contains text matching the specified link text</a:t>
            </a:r>
            <a:endParaRPr sz="1800">
              <a:latin typeface="PT Sans Caption"/>
              <a:ea typeface="PT Sans Caption"/>
              <a:cs typeface="PT Sans Caption"/>
              <a:sym typeface="PT Sans Caption"/>
            </a:endParaRPr>
          </a:p>
          <a:p>
            <a:pPr indent="0" lvl="0" marL="457200" marR="0" rtl="0" algn="l">
              <a:lnSpc>
                <a:spcPct val="100000"/>
              </a:lnSpc>
              <a:spcBef>
                <a:spcPts val="0"/>
              </a:spcBef>
              <a:spcAft>
                <a:spcPts val="0"/>
              </a:spcAft>
              <a:buNone/>
            </a:pPr>
            <a:r>
              <a:t/>
            </a:r>
            <a:endParaRPr sz="1800">
              <a:latin typeface="PT Sans Caption"/>
              <a:ea typeface="PT Sans Caption"/>
              <a:cs typeface="PT Sans Caption"/>
              <a:sym typeface="PT Sans Caption"/>
            </a:endParaRPr>
          </a:p>
          <a:p>
            <a:pPr indent="-342900" lvl="0" marL="457200" marR="0" rtl="0" algn="l">
              <a:lnSpc>
                <a:spcPct val="100000"/>
              </a:lnSpc>
              <a:spcBef>
                <a:spcPts val="0"/>
              </a:spcBef>
              <a:spcAft>
                <a:spcPts val="0"/>
              </a:spcAft>
              <a:buSzPts val="1800"/>
              <a:buFont typeface="PT Sans Caption"/>
              <a:buChar char="●"/>
            </a:pPr>
            <a:r>
              <a:rPr lang="en-US" sz="1800">
                <a:latin typeface="PT Sans Caption"/>
                <a:ea typeface="PT Sans Caption"/>
                <a:cs typeface="PT Sans Caption"/>
                <a:sym typeface="PT Sans Caption"/>
              </a:rPr>
              <a:t>Partial Linktext - Select link (anchor tag) element which contains text matching the specified partial link text</a:t>
            </a:r>
            <a:endParaRPr sz="1800">
              <a:latin typeface="PT Sans Caption"/>
              <a:ea typeface="PT Sans Caption"/>
              <a:cs typeface="PT Sans Caption"/>
              <a:sym typeface="PT Sans Caption"/>
            </a:endParaRPr>
          </a:p>
          <a:p>
            <a:pPr indent="0" lvl="0" marL="457200" marR="0" rtl="0" algn="l">
              <a:lnSpc>
                <a:spcPct val="100000"/>
              </a:lnSpc>
              <a:spcBef>
                <a:spcPts val="0"/>
              </a:spcBef>
              <a:spcAft>
                <a:spcPts val="0"/>
              </a:spcAft>
              <a:buNone/>
            </a:pPr>
            <a:r>
              <a:t/>
            </a:r>
            <a:endParaRPr sz="1800">
              <a:latin typeface="PT Sans Caption"/>
              <a:ea typeface="PT Sans Caption"/>
              <a:cs typeface="PT Sans Caption"/>
              <a:sym typeface="PT Sans Caption"/>
            </a:endParaRPr>
          </a:p>
          <a:p>
            <a:pPr indent="-342900" lvl="0" marL="457200" marR="0" rtl="0" algn="l">
              <a:lnSpc>
                <a:spcPct val="100000"/>
              </a:lnSpc>
              <a:spcBef>
                <a:spcPts val="0"/>
              </a:spcBef>
              <a:spcAft>
                <a:spcPts val="0"/>
              </a:spcAft>
              <a:buSzPts val="1800"/>
              <a:buFont typeface="PT Sans Caption"/>
              <a:buChar char="●"/>
            </a:pPr>
            <a:r>
              <a:rPr lang="en-US" sz="1800">
                <a:latin typeface="PT Sans Caption"/>
                <a:ea typeface="PT Sans Caption"/>
                <a:cs typeface="PT Sans Caption"/>
                <a:sym typeface="PT Sans Caption"/>
              </a:rPr>
              <a:t>Tag Name -   Locate Element using a Tag Name </a:t>
            </a:r>
            <a:endParaRPr sz="1800">
              <a:latin typeface="PT Sans Caption"/>
              <a:ea typeface="PT Sans Caption"/>
              <a:cs typeface="PT Sans Caption"/>
              <a:sym typeface="PT Sans Caption"/>
            </a:endParaRPr>
          </a:p>
          <a:p>
            <a:pPr indent="0" lvl="0" marL="457200" marR="0" rtl="0" algn="l">
              <a:lnSpc>
                <a:spcPct val="100000"/>
              </a:lnSpc>
              <a:spcBef>
                <a:spcPts val="0"/>
              </a:spcBef>
              <a:spcAft>
                <a:spcPts val="0"/>
              </a:spcAft>
              <a:buNone/>
            </a:pPr>
            <a:r>
              <a:t/>
            </a:r>
            <a:endParaRPr sz="1800">
              <a:latin typeface="PT Sans Caption"/>
              <a:ea typeface="PT Sans Caption"/>
              <a:cs typeface="PT Sans Caption"/>
              <a:sym typeface="PT Sans Caption"/>
            </a:endParaRPr>
          </a:p>
          <a:p>
            <a:pPr indent="-342900" lvl="0" marL="457200" marR="0" rtl="0" algn="l">
              <a:lnSpc>
                <a:spcPct val="100000"/>
              </a:lnSpc>
              <a:spcBef>
                <a:spcPts val="0"/>
              </a:spcBef>
              <a:spcAft>
                <a:spcPts val="0"/>
              </a:spcAft>
              <a:buSzPts val="1800"/>
              <a:buFont typeface="PT Sans Caption"/>
              <a:buChar char="●"/>
            </a:pPr>
            <a:r>
              <a:rPr lang="en-US" sz="1800">
                <a:latin typeface="PT Sans Caption"/>
                <a:ea typeface="PT Sans Caption"/>
                <a:cs typeface="PT Sans Caption"/>
                <a:sym typeface="PT Sans Caption"/>
              </a:rPr>
              <a:t>Class name -  Locate Element using a Class Name</a:t>
            </a:r>
            <a:endParaRPr sz="1800">
              <a:latin typeface="PT Sans Caption"/>
              <a:ea typeface="PT Sans Caption"/>
              <a:cs typeface="PT Sans Caption"/>
              <a:sym typeface="PT Sans Caption"/>
            </a:endParaRPr>
          </a:p>
          <a:p>
            <a:pPr indent="0" lvl="0" marL="457200" marR="0" rtl="0" algn="l">
              <a:lnSpc>
                <a:spcPct val="100000"/>
              </a:lnSpc>
              <a:spcBef>
                <a:spcPts val="0"/>
              </a:spcBef>
              <a:spcAft>
                <a:spcPts val="0"/>
              </a:spcAft>
              <a:buNone/>
            </a:pPr>
            <a:r>
              <a:t/>
            </a:r>
            <a:endParaRPr sz="1800">
              <a:latin typeface="PT Sans Caption"/>
              <a:ea typeface="PT Sans Caption"/>
              <a:cs typeface="PT Sans Caption"/>
              <a:sym typeface="PT Sans Caption"/>
            </a:endParaRPr>
          </a:p>
          <a:p>
            <a:pPr indent="-342900" lvl="0" marL="457200" marR="0" rtl="0" algn="l">
              <a:lnSpc>
                <a:spcPct val="100000"/>
              </a:lnSpc>
              <a:spcBef>
                <a:spcPts val="0"/>
              </a:spcBef>
              <a:spcAft>
                <a:spcPts val="0"/>
              </a:spcAft>
              <a:buSzPts val="1800"/>
              <a:buFont typeface="PT Sans Caption"/>
              <a:buChar char="●"/>
            </a:pPr>
            <a:r>
              <a:rPr lang="en-US" sz="1800">
                <a:latin typeface="PT Sans Caption"/>
                <a:ea typeface="PT Sans Caption"/>
                <a:cs typeface="PT Sans Caption"/>
                <a:sym typeface="PT Sans Caption"/>
              </a:rPr>
              <a:t>Css -   Select the element using css selectors</a:t>
            </a:r>
            <a:endParaRPr sz="1800">
              <a:latin typeface="PT Sans Caption"/>
              <a:ea typeface="PT Sans Caption"/>
              <a:cs typeface="PT Sans Caption"/>
              <a:sym typeface="PT Sans Caption"/>
            </a:endParaRPr>
          </a:p>
          <a:p>
            <a:pPr indent="0" lvl="0" marL="457200" marR="0" rtl="0" algn="l">
              <a:lnSpc>
                <a:spcPct val="100000"/>
              </a:lnSpc>
              <a:spcBef>
                <a:spcPts val="0"/>
              </a:spcBef>
              <a:spcAft>
                <a:spcPts val="0"/>
              </a:spcAft>
              <a:buNone/>
            </a:pPr>
            <a:r>
              <a:t/>
            </a:r>
            <a:endParaRPr sz="1800">
              <a:latin typeface="PT Sans Caption"/>
              <a:ea typeface="PT Sans Caption"/>
              <a:cs typeface="PT Sans Caption"/>
              <a:sym typeface="PT Sans Caption"/>
            </a:endParaRPr>
          </a:p>
          <a:p>
            <a:pPr indent="-342900" lvl="0" marL="457200" marR="0" rtl="0" algn="l">
              <a:lnSpc>
                <a:spcPct val="100000"/>
              </a:lnSpc>
              <a:spcBef>
                <a:spcPts val="0"/>
              </a:spcBef>
              <a:spcAft>
                <a:spcPts val="0"/>
              </a:spcAft>
              <a:buSzPts val="1800"/>
              <a:buFont typeface="PT Sans Caption"/>
              <a:buChar char="●"/>
            </a:pPr>
            <a:r>
              <a:rPr lang="en-US" sz="1800">
                <a:latin typeface="PT Sans Caption"/>
                <a:ea typeface="PT Sans Caption"/>
                <a:cs typeface="PT Sans Caption"/>
                <a:sym typeface="PT Sans Caption"/>
              </a:rPr>
              <a:t>Xpath -   Locate an element using an XPath expression.</a:t>
            </a:r>
            <a:endParaRPr sz="2400">
              <a:latin typeface="PT Sans Caption"/>
              <a:ea typeface="PT Sans Caption"/>
              <a:cs typeface="PT Sans Caption"/>
              <a:sym typeface="PT Sans Caption"/>
            </a:endParaRPr>
          </a:p>
        </p:txBody>
      </p:sp>
      <p:sp>
        <p:nvSpPr>
          <p:cNvPr id="492" name="Google Shape;492;p89"/>
          <p:cNvSpPr txBox="1"/>
          <p:nvPr>
            <p:ph type="title"/>
          </p:nvPr>
        </p:nvSpPr>
        <p:spPr>
          <a:xfrm>
            <a:off x="0" y="136822"/>
            <a:ext cx="3744000" cy="798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1800"/>
              <a:buNone/>
            </a:pPr>
            <a:r>
              <a:rPr b="1" lang="en-US" sz="3000">
                <a:latin typeface="PT Sans Caption"/>
                <a:ea typeface="PT Sans Caption"/>
                <a:cs typeface="PT Sans Caption"/>
                <a:sym typeface="PT Sans Caption"/>
              </a:rPr>
              <a:t>Locators</a:t>
            </a:r>
            <a:endParaRPr b="1" sz="3000">
              <a:latin typeface="PT Sans Caption"/>
              <a:ea typeface="PT Sans Caption"/>
              <a:cs typeface="PT Sans Caption"/>
              <a:sym typeface="PT Sans Captio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90"/>
          <p:cNvSpPr txBox="1"/>
          <p:nvPr>
            <p:ph type="title"/>
          </p:nvPr>
        </p:nvSpPr>
        <p:spPr>
          <a:xfrm>
            <a:off x="131000" y="21800"/>
            <a:ext cx="12060900" cy="803700"/>
          </a:xfrm>
          <a:prstGeom prst="rect">
            <a:avLst/>
          </a:prstGeom>
          <a:noFill/>
          <a:ln>
            <a:noFill/>
          </a:ln>
        </p:spPr>
        <p:txBody>
          <a:bodyPr anchorCtr="0" anchor="ctr" bIns="91425" lIns="91425" spcFirstLastPara="1" rIns="91425" wrap="square" tIns="91425">
            <a:noAutofit/>
          </a:bodyPr>
          <a:lstStyle/>
          <a:p>
            <a:pPr indent="0" lvl="0" marL="0" rtl="0" algn="ctr">
              <a:lnSpc>
                <a:spcPct val="105000"/>
              </a:lnSpc>
              <a:spcBef>
                <a:spcPts val="0"/>
              </a:spcBef>
              <a:spcAft>
                <a:spcPts val="0"/>
              </a:spcAft>
              <a:buSzPts val="1800"/>
              <a:buNone/>
            </a:pPr>
            <a:r>
              <a:rPr b="1" lang="en-US" sz="3000">
                <a:solidFill>
                  <a:srgbClr val="FFFFFF"/>
                </a:solidFill>
                <a:latin typeface="PT Sans Caption"/>
                <a:ea typeface="PT Sans Caption"/>
                <a:cs typeface="PT Sans Caption"/>
                <a:sym typeface="PT Sans Caption"/>
              </a:rPr>
              <a:t>UI elements using the following example:</a:t>
            </a:r>
            <a:endParaRPr sz="3000">
              <a:latin typeface="PT Sans Caption"/>
              <a:ea typeface="PT Sans Caption"/>
              <a:cs typeface="PT Sans Caption"/>
              <a:sym typeface="PT Sans Caption"/>
            </a:endParaRPr>
          </a:p>
        </p:txBody>
      </p:sp>
      <p:sp>
        <p:nvSpPr>
          <p:cNvPr id="498" name="Google Shape;498;p90"/>
          <p:cNvSpPr txBox="1"/>
          <p:nvPr/>
        </p:nvSpPr>
        <p:spPr>
          <a:xfrm>
            <a:off x="131000" y="974150"/>
            <a:ext cx="11456100" cy="5591700"/>
          </a:xfrm>
          <a:prstGeom prst="rect">
            <a:avLst/>
          </a:prstGeom>
          <a:noFill/>
          <a:ln>
            <a:noFill/>
          </a:ln>
        </p:spPr>
        <p:txBody>
          <a:bodyPr anchorCtr="0" anchor="ctr" bIns="91425" lIns="91425" spcFirstLastPara="1" rIns="91425" wrap="square" tIns="91425">
            <a:noAutofit/>
          </a:bodyPr>
          <a:lstStyle/>
          <a:p>
            <a:pPr indent="0" lvl="0" marL="0" marR="0" rtl="0" algn="l">
              <a:lnSpc>
                <a:spcPct val="10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Example#1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0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Suppose we've to automate a test, where the User have to log in to Facebook</a:t>
            </a:r>
            <a:br>
              <a:rPr b="0" i="0" lang="en-US" sz="1800" u="none" cap="none" strike="noStrike">
                <a:solidFill>
                  <a:srgbClr val="000000"/>
                </a:solidFill>
                <a:latin typeface="PT Sans Caption"/>
                <a:ea typeface="PT Sans Caption"/>
                <a:cs typeface="PT Sans Caption"/>
                <a:sym typeface="PT Sans Caption"/>
              </a:rPr>
            </a:br>
            <a:r>
              <a:rPr b="0" i="0" lang="en-US" sz="1800" u="none" cap="none" strike="noStrike">
                <a:solidFill>
                  <a:srgbClr val="000000"/>
                </a:solidFill>
                <a:latin typeface="PT Sans Caption"/>
                <a:ea typeface="PT Sans Caption"/>
                <a:cs typeface="PT Sans Caption"/>
                <a:sym typeface="PT Sans Caption"/>
              </a:rPr>
              <a:t>Steps to Log In to Facebook application:</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5000"/>
              </a:lnSpc>
              <a:spcBef>
                <a:spcPts val="0"/>
              </a:spcBef>
              <a:spcAft>
                <a:spcPts val="0"/>
              </a:spcAft>
              <a:buClr>
                <a:srgbClr val="000000"/>
              </a:buClr>
              <a:buSzPts val="1800"/>
              <a:buFont typeface="PT Sans Caption"/>
              <a:buAutoNum type="arabicPeriod"/>
            </a:pPr>
            <a:r>
              <a:rPr b="0" i="0" lang="en-US" sz="1800" u="none" cap="none" strike="noStrike">
                <a:solidFill>
                  <a:srgbClr val="000000"/>
                </a:solidFill>
                <a:latin typeface="PT Sans Caption"/>
                <a:ea typeface="PT Sans Caption"/>
                <a:cs typeface="PT Sans Caption"/>
                <a:sym typeface="PT Sans Caption"/>
              </a:rPr>
              <a:t>Browse www.facebook.com in any browser</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5000"/>
              </a:lnSpc>
              <a:spcBef>
                <a:spcPts val="0"/>
              </a:spcBef>
              <a:spcAft>
                <a:spcPts val="0"/>
              </a:spcAft>
              <a:buClr>
                <a:srgbClr val="000000"/>
              </a:buClr>
              <a:buSzPts val="1800"/>
              <a:buFont typeface="PT Sans Caption"/>
              <a:buAutoNum type="arabicPeriod"/>
            </a:pPr>
            <a:r>
              <a:rPr b="0" i="0" lang="en-US" sz="1800" u="none" cap="none" strike="noStrike">
                <a:solidFill>
                  <a:srgbClr val="000000"/>
                </a:solidFill>
                <a:latin typeface="PT Sans Caption"/>
                <a:ea typeface="PT Sans Caption"/>
                <a:cs typeface="PT Sans Caption"/>
                <a:sym typeface="PT Sans Caption"/>
              </a:rPr>
              <a:t>On 'Facebook' login page, enter your email id into the </a:t>
            </a:r>
            <a:r>
              <a:rPr b="1" i="0" lang="en-US" sz="1800" u="none" cap="none" strike="noStrike">
                <a:solidFill>
                  <a:srgbClr val="000000"/>
                </a:solidFill>
                <a:latin typeface="PT Sans Caption"/>
                <a:ea typeface="PT Sans Caption"/>
                <a:cs typeface="PT Sans Caption"/>
                <a:sym typeface="PT Sans Caption"/>
              </a:rPr>
              <a:t>Username text box.</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5000"/>
              </a:lnSpc>
              <a:spcBef>
                <a:spcPts val="0"/>
              </a:spcBef>
              <a:spcAft>
                <a:spcPts val="0"/>
              </a:spcAft>
              <a:buClr>
                <a:srgbClr val="000000"/>
              </a:buClr>
              <a:buSzPts val="1800"/>
              <a:buFont typeface="PT Sans Caption"/>
              <a:buAutoNum type="arabicPeriod"/>
            </a:pPr>
            <a:r>
              <a:rPr b="0" i="0" lang="en-US" sz="1800" u="none" cap="none" strike="noStrike">
                <a:solidFill>
                  <a:srgbClr val="000000"/>
                </a:solidFill>
                <a:latin typeface="PT Sans Caption"/>
                <a:ea typeface="PT Sans Caption"/>
                <a:cs typeface="PT Sans Caption"/>
                <a:sym typeface="PT Sans Caption"/>
              </a:rPr>
              <a:t>Enter your Facebook password into the </a:t>
            </a:r>
            <a:r>
              <a:rPr b="1" i="0" lang="en-US" sz="1800" u="none" cap="none" strike="noStrike">
                <a:solidFill>
                  <a:srgbClr val="000000"/>
                </a:solidFill>
                <a:latin typeface="PT Sans Caption"/>
                <a:ea typeface="PT Sans Caption"/>
                <a:cs typeface="PT Sans Caption"/>
                <a:sym typeface="PT Sans Caption"/>
              </a:rPr>
              <a:t>Password text box.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5000"/>
              </a:lnSpc>
              <a:spcBef>
                <a:spcPts val="0"/>
              </a:spcBef>
              <a:spcAft>
                <a:spcPts val="0"/>
              </a:spcAft>
              <a:buClr>
                <a:srgbClr val="000000"/>
              </a:buClr>
              <a:buSzPts val="1800"/>
              <a:buFont typeface="PT Sans Caption"/>
              <a:buAutoNum type="arabicPeriod"/>
            </a:pPr>
            <a:r>
              <a:rPr b="0" i="0" lang="en-US" sz="1800" u="none" cap="none" strike="noStrike">
                <a:solidFill>
                  <a:srgbClr val="000000"/>
                </a:solidFill>
                <a:latin typeface="PT Sans Caption"/>
                <a:ea typeface="PT Sans Caption"/>
                <a:cs typeface="PT Sans Caption"/>
                <a:sym typeface="PT Sans Caption"/>
              </a:rPr>
              <a:t>Click on </a:t>
            </a:r>
            <a:r>
              <a:rPr b="1" i="0" lang="en-US" sz="1800" u="none" cap="none" strike="noStrike">
                <a:solidFill>
                  <a:srgbClr val="000000"/>
                </a:solidFill>
                <a:latin typeface="PT Sans Caption"/>
                <a:ea typeface="PT Sans Caption"/>
                <a:cs typeface="PT Sans Caption"/>
                <a:sym typeface="PT Sans Caption"/>
              </a:rPr>
              <a:t>'Log In' button</a:t>
            </a:r>
            <a:r>
              <a:rPr b="0" i="0" lang="en-US" sz="1800" u="none" cap="none" strike="noStrike">
                <a:solidFill>
                  <a:srgbClr val="000000"/>
                </a:solidFill>
                <a:latin typeface="PT Sans Caption"/>
                <a:ea typeface="PT Sans Caption"/>
                <a:cs typeface="PT Sans Caption"/>
                <a:sym typeface="PT Sans Caption"/>
              </a:rPr>
              <a: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In the above example, Username text box, Password text box and Log In text box are the UI elements to be identified by the automation tool.</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2" name="Shape 502"/>
        <p:cNvGrpSpPr/>
        <p:nvPr/>
      </p:nvGrpSpPr>
      <p:grpSpPr>
        <a:xfrm>
          <a:off x="0" y="0"/>
          <a:ext cx="0" cy="0"/>
          <a:chOff x="0" y="0"/>
          <a:chExt cx="0" cy="0"/>
        </a:xfrm>
      </p:grpSpPr>
      <p:sp>
        <p:nvSpPr>
          <p:cNvPr id="503" name="Google Shape;503;p91"/>
          <p:cNvSpPr/>
          <p:nvPr/>
        </p:nvSpPr>
        <p:spPr>
          <a:xfrm>
            <a:off x="4104650" y="468800"/>
            <a:ext cx="7388400" cy="5958900"/>
          </a:xfrm>
          <a:prstGeom prst="rect">
            <a:avLst/>
          </a:prstGeom>
          <a:noFill/>
          <a:ln>
            <a:noFill/>
          </a:ln>
        </p:spPr>
        <p:txBody>
          <a:bodyPr anchorCtr="0" anchor="t" bIns="45700" lIns="91425" spcFirstLastPara="1" rIns="91425" wrap="square" tIns="45700">
            <a:noAutofit/>
          </a:bodyPr>
          <a:lstStyle/>
          <a:p>
            <a:pPr indent="-342900" lvl="0" marL="457200" rtl="0" algn="just">
              <a:lnSpc>
                <a:spcPct val="115000"/>
              </a:lnSpc>
              <a:spcBef>
                <a:spcPts val="0"/>
              </a:spcBef>
              <a:spcAft>
                <a:spcPts val="0"/>
              </a:spcAft>
              <a:buClr>
                <a:srgbClr val="000000"/>
              </a:buClr>
              <a:buSzPts val="1800"/>
              <a:buFont typeface="Roboto"/>
              <a:buChar char="●"/>
            </a:pPr>
            <a:r>
              <a:rPr b="1" lang="en-US" sz="1800">
                <a:latin typeface="PT Sans Caption"/>
                <a:ea typeface="PT Sans Caption"/>
                <a:cs typeface="PT Sans Caption"/>
                <a:sym typeface="PT Sans Caption"/>
              </a:rPr>
              <a:t>Ids</a:t>
            </a:r>
            <a:r>
              <a:rPr lang="en-US" sz="1800">
                <a:latin typeface="PT Sans Caption"/>
                <a:ea typeface="PT Sans Caption"/>
                <a:cs typeface="PT Sans Caption"/>
                <a:sym typeface="PT Sans Caption"/>
              </a:rPr>
              <a:t> are the </a:t>
            </a:r>
            <a:r>
              <a:rPr b="1" lang="en-US" sz="1800">
                <a:latin typeface="PT Sans Caption"/>
                <a:ea typeface="PT Sans Caption"/>
                <a:cs typeface="PT Sans Caption"/>
                <a:sym typeface="PT Sans Caption"/>
              </a:rPr>
              <a:t>most preferred way</a:t>
            </a:r>
            <a:r>
              <a:rPr lang="en-US" sz="1800">
                <a:latin typeface="PT Sans Caption"/>
                <a:ea typeface="PT Sans Caption"/>
                <a:cs typeface="PT Sans Caption"/>
                <a:sym typeface="PT Sans Caption"/>
              </a:rPr>
              <a:t> to locate elements on a page, as each id is supposed to be unique which makes ids a very faster and reliable way to locate elements.</a:t>
            </a:r>
            <a:endParaRPr sz="1800">
              <a:latin typeface="PT Sans Caption"/>
              <a:ea typeface="PT Sans Caption"/>
              <a:cs typeface="PT Sans Caption"/>
              <a:sym typeface="PT Sans Caption"/>
            </a:endParaRPr>
          </a:p>
          <a:p>
            <a:pPr indent="0" lvl="0" marL="457200" rtl="0" algn="just">
              <a:lnSpc>
                <a:spcPct val="115000"/>
              </a:lnSpc>
              <a:spcBef>
                <a:spcPts val="0"/>
              </a:spcBef>
              <a:spcAft>
                <a:spcPts val="0"/>
              </a:spcAft>
              <a:buClr>
                <a:srgbClr val="000000"/>
              </a:buClr>
              <a:buSzPts val="1800"/>
              <a:buFont typeface="Arial"/>
              <a:buNone/>
            </a:pPr>
            <a:r>
              <a:t/>
            </a:r>
            <a:endParaRPr sz="1800">
              <a:latin typeface="PT Sans Caption"/>
              <a:ea typeface="PT Sans Caption"/>
              <a:cs typeface="PT Sans Caption"/>
              <a:sym typeface="PT Sans Caption"/>
            </a:endParaRPr>
          </a:p>
          <a:p>
            <a:pPr indent="-342900" lvl="0" marL="457200" rtl="0" algn="just">
              <a:lnSpc>
                <a:spcPct val="115000"/>
              </a:lnSpc>
              <a:spcBef>
                <a:spcPts val="0"/>
              </a:spcBef>
              <a:spcAft>
                <a:spcPts val="0"/>
              </a:spcAft>
              <a:buClr>
                <a:srgbClr val="000000"/>
              </a:buClr>
              <a:buSzPts val="1800"/>
              <a:buFont typeface="PT Sans Caption"/>
              <a:buChar char="●"/>
            </a:pPr>
            <a:r>
              <a:rPr lang="en-US" sz="1800">
                <a:latin typeface="PT Sans Caption"/>
                <a:ea typeface="PT Sans Caption"/>
                <a:cs typeface="PT Sans Caption"/>
                <a:sym typeface="PT Sans Caption"/>
              </a:rPr>
              <a:t>IDs are the safest and fastest locator option and should always be the first choice even when there are multiple choices, It is like an Employee Number or Account which will be unique.</a:t>
            </a:r>
            <a:endParaRPr sz="1800">
              <a:latin typeface="PT Sans Caption"/>
              <a:ea typeface="PT Sans Caption"/>
              <a:cs typeface="PT Sans Caption"/>
              <a:sym typeface="PT Sans Caption"/>
            </a:endParaRPr>
          </a:p>
          <a:p>
            <a:pPr indent="0" lvl="0" marL="457200" rtl="0" algn="just">
              <a:lnSpc>
                <a:spcPct val="115000"/>
              </a:lnSpc>
              <a:spcBef>
                <a:spcPts val="0"/>
              </a:spcBef>
              <a:spcAft>
                <a:spcPts val="0"/>
              </a:spcAft>
              <a:buClr>
                <a:srgbClr val="000000"/>
              </a:buClr>
              <a:buSzPts val="1800"/>
              <a:buFont typeface="Arial"/>
              <a:buNone/>
            </a:pPr>
            <a:r>
              <a:t/>
            </a:r>
            <a:endParaRPr sz="1800">
              <a:latin typeface="PT Sans Caption"/>
              <a:ea typeface="PT Sans Caption"/>
              <a:cs typeface="PT Sans Caption"/>
              <a:sym typeface="PT Sans Caption"/>
            </a:endParaRPr>
          </a:p>
          <a:p>
            <a:pPr indent="-342900" lvl="0" marL="457200" rtl="0" algn="just">
              <a:lnSpc>
                <a:spcPct val="115000"/>
              </a:lnSpc>
              <a:spcBef>
                <a:spcPts val="0"/>
              </a:spcBef>
              <a:spcAft>
                <a:spcPts val="0"/>
              </a:spcAft>
              <a:buClr>
                <a:srgbClr val="000000"/>
              </a:buClr>
              <a:buSzPts val="1800"/>
              <a:buFont typeface="Roboto"/>
              <a:buChar char="●"/>
            </a:pPr>
            <a:r>
              <a:rPr lang="en-US" sz="1800">
                <a:latin typeface="PT Sans Caption"/>
                <a:ea typeface="PT Sans Caption"/>
                <a:cs typeface="PT Sans Caption"/>
                <a:sym typeface="PT Sans Caption"/>
              </a:rPr>
              <a:t>With this strategy, the first element with the id attribute value matching the location will be returned. If no element has a matching id attribute, a </a:t>
            </a:r>
            <a:r>
              <a:rPr b="1" lang="en-US" sz="1800">
                <a:latin typeface="PT Sans Caption"/>
                <a:ea typeface="PT Sans Caption"/>
                <a:cs typeface="PT Sans Caption"/>
                <a:sym typeface="PT Sans Caption"/>
              </a:rPr>
              <a:t>NoSuchElementException</a:t>
            </a:r>
            <a:r>
              <a:rPr lang="en-US" sz="1800">
                <a:latin typeface="PT Sans Caption"/>
                <a:ea typeface="PT Sans Caption"/>
                <a:cs typeface="PT Sans Caption"/>
                <a:sym typeface="PT Sans Caption"/>
              </a:rPr>
              <a:t> will be raised.</a:t>
            </a:r>
            <a:endParaRPr sz="1800">
              <a:latin typeface="PT Sans Caption"/>
              <a:ea typeface="PT Sans Caption"/>
              <a:cs typeface="PT Sans Caption"/>
              <a:sym typeface="PT Sans Caption"/>
            </a:endParaRPr>
          </a:p>
        </p:txBody>
      </p:sp>
      <p:sp>
        <p:nvSpPr>
          <p:cNvPr id="504" name="Google Shape;504;p91"/>
          <p:cNvSpPr txBox="1"/>
          <p:nvPr>
            <p:ph type="title"/>
          </p:nvPr>
        </p:nvSpPr>
        <p:spPr>
          <a:xfrm>
            <a:off x="0" y="136827"/>
            <a:ext cx="3744000" cy="1221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3200"/>
              <a:buNone/>
            </a:pPr>
            <a:r>
              <a:rPr b="1" lang="en-US" sz="3000">
                <a:latin typeface="PT Sans Caption"/>
                <a:ea typeface="PT Sans Caption"/>
                <a:cs typeface="PT Sans Caption"/>
                <a:sym typeface="PT Sans Caption"/>
              </a:rPr>
              <a:t>Locating an Element By ID</a:t>
            </a:r>
            <a:endParaRPr b="1" sz="3000">
              <a:latin typeface="PT Sans Caption"/>
              <a:ea typeface="PT Sans Caption"/>
              <a:cs typeface="PT Sans Caption"/>
              <a:sym typeface="PT Sans Captio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8" name="Shape 508"/>
        <p:cNvGrpSpPr/>
        <p:nvPr/>
      </p:nvGrpSpPr>
      <p:grpSpPr>
        <a:xfrm>
          <a:off x="0" y="0"/>
          <a:ext cx="0" cy="0"/>
          <a:chOff x="0" y="0"/>
          <a:chExt cx="0" cy="0"/>
        </a:xfrm>
      </p:grpSpPr>
      <p:sp>
        <p:nvSpPr>
          <p:cNvPr id="509" name="Google Shape;509;p92"/>
          <p:cNvSpPr/>
          <p:nvPr/>
        </p:nvSpPr>
        <p:spPr>
          <a:xfrm>
            <a:off x="4018875" y="267900"/>
            <a:ext cx="7474200" cy="6159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r>
              <a:rPr b="1" lang="en-US" sz="1800">
                <a:latin typeface="PT Sans Caption"/>
                <a:ea typeface="PT Sans Caption"/>
                <a:cs typeface="PT Sans Caption"/>
                <a:sym typeface="PT Sans Caption"/>
              </a:rPr>
              <a:t>&lt;div id="toolbar"&gt;....&lt;/div&gt;</a:t>
            </a:r>
            <a:endParaRPr b="1" sz="1800">
              <a:latin typeface="PT Sans Caption"/>
              <a:ea typeface="PT Sans Caption"/>
              <a:cs typeface="PT Sans Caption"/>
              <a:sym typeface="PT Sans Caption"/>
            </a:endParaRPr>
          </a:p>
          <a:p>
            <a:pPr indent="0" lvl="0" marL="0" rtl="0" algn="l">
              <a:spcBef>
                <a:spcPts val="0"/>
              </a:spcBef>
              <a:spcAft>
                <a:spcPts val="0"/>
              </a:spcAft>
              <a:buClr>
                <a:srgbClr val="000000"/>
              </a:buClr>
              <a:buSzPts val="2400"/>
              <a:buFont typeface="Arial"/>
              <a:buNone/>
            </a:pPr>
            <a:r>
              <a:t/>
            </a:r>
            <a:endParaRPr b="1" sz="1800">
              <a:latin typeface="PT Sans Caption"/>
              <a:ea typeface="PT Sans Caption"/>
              <a:cs typeface="PT Sans Caption"/>
              <a:sym typeface="PT Sans Caption"/>
            </a:endParaRPr>
          </a:p>
          <a:p>
            <a:pPr indent="0" lvl="0" marL="0" rtl="0" algn="l">
              <a:spcBef>
                <a:spcPts val="0"/>
              </a:spcBef>
              <a:spcAft>
                <a:spcPts val="0"/>
              </a:spcAft>
              <a:buNone/>
            </a:pPr>
            <a:r>
              <a:rPr b="1" lang="en-US" sz="1800">
                <a:latin typeface="PT Sans Caption"/>
                <a:ea typeface="PT Sans Caption"/>
                <a:cs typeface="PT Sans Caption"/>
                <a:sym typeface="PT Sans Caption"/>
              </a:rPr>
              <a:t>&lt;input id="email" class="required" type="text"/&gt;</a:t>
            </a:r>
            <a:endParaRPr b="1" sz="1800">
              <a:latin typeface="PT Sans Caption"/>
              <a:ea typeface="PT Sans Caption"/>
              <a:cs typeface="PT Sans Caption"/>
              <a:sym typeface="PT Sans Caption"/>
            </a:endParaRPr>
          </a:p>
          <a:p>
            <a:pPr indent="0" lvl="0" marL="0" rtl="0" algn="l">
              <a:spcBef>
                <a:spcPts val="0"/>
              </a:spcBef>
              <a:spcAft>
                <a:spcPts val="0"/>
              </a:spcAft>
              <a:buNone/>
            </a:pPr>
            <a:r>
              <a:t/>
            </a:r>
            <a:endParaRPr b="1" sz="1800">
              <a:latin typeface="PT Sans Caption"/>
              <a:ea typeface="PT Sans Caption"/>
              <a:cs typeface="PT Sans Caption"/>
              <a:sym typeface="PT Sans Caption"/>
            </a:endParaRPr>
          </a:p>
          <a:p>
            <a:pPr indent="0" lvl="0" marL="0" rtl="0" algn="l">
              <a:spcBef>
                <a:spcPts val="0"/>
              </a:spcBef>
              <a:spcAft>
                <a:spcPts val="0"/>
              </a:spcAft>
              <a:buNone/>
            </a:pPr>
            <a:r>
              <a:t/>
            </a:r>
            <a:endParaRPr sz="1800">
              <a:latin typeface="PT Sans Caption"/>
              <a:ea typeface="PT Sans Caption"/>
              <a:cs typeface="PT Sans Caption"/>
              <a:sym typeface="PT Sans Caption"/>
            </a:endParaRPr>
          </a:p>
          <a:p>
            <a:pPr indent="0" lvl="0" marL="0" rtl="0" algn="l">
              <a:spcBef>
                <a:spcPts val="0"/>
              </a:spcBef>
              <a:spcAft>
                <a:spcPts val="0"/>
              </a:spcAft>
              <a:buClr>
                <a:srgbClr val="000000"/>
              </a:buClr>
              <a:buSzPts val="2400"/>
              <a:buFont typeface="Arial"/>
              <a:buNone/>
            </a:pPr>
            <a:r>
              <a:rPr lang="en-US" sz="1800">
                <a:latin typeface="PT Sans Caption"/>
                <a:ea typeface="PT Sans Caption"/>
                <a:cs typeface="PT Sans Caption"/>
                <a:sym typeface="PT Sans Caption"/>
              </a:rPr>
              <a:t>We can write the scripts as</a:t>
            </a:r>
            <a:endParaRPr sz="1800">
              <a:latin typeface="PT Sans Caption"/>
              <a:ea typeface="PT Sans Caption"/>
              <a:cs typeface="PT Sans Caption"/>
              <a:sym typeface="PT Sans Caption"/>
            </a:endParaRPr>
          </a:p>
          <a:p>
            <a:pPr indent="0" lvl="0" marL="0" rtl="0" algn="l">
              <a:spcBef>
                <a:spcPts val="0"/>
              </a:spcBef>
              <a:spcAft>
                <a:spcPts val="0"/>
              </a:spcAft>
              <a:buClr>
                <a:srgbClr val="000000"/>
              </a:buClr>
              <a:buSzPts val="2400"/>
              <a:buFont typeface="Arial"/>
              <a:buNone/>
            </a:pPr>
            <a:r>
              <a:t/>
            </a:r>
            <a:endParaRPr sz="1800">
              <a:latin typeface="PT Sans Caption"/>
              <a:ea typeface="PT Sans Caption"/>
              <a:cs typeface="PT Sans Caption"/>
              <a:sym typeface="PT Sans Caption"/>
            </a:endParaRPr>
          </a:p>
          <a:p>
            <a:pPr indent="0" lvl="0" marL="0" rtl="0" algn="l">
              <a:spcBef>
                <a:spcPts val="0"/>
              </a:spcBef>
              <a:spcAft>
                <a:spcPts val="0"/>
              </a:spcAft>
              <a:buClr>
                <a:srgbClr val="000000"/>
              </a:buClr>
              <a:buSzPts val="2400"/>
              <a:buFont typeface="Arial"/>
              <a:buNone/>
            </a:pPr>
            <a:r>
              <a:rPr b="1" lang="en-US" sz="1800">
                <a:solidFill>
                  <a:srgbClr val="FF0000"/>
                </a:solidFill>
                <a:latin typeface="PT Sans Caption"/>
                <a:ea typeface="PT Sans Caption"/>
                <a:cs typeface="PT Sans Caption"/>
                <a:sym typeface="PT Sans Caption"/>
              </a:rPr>
              <a:t>WebElement Ele = driver.findElement(By.id("toolbar"));</a:t>
            </a:r>
            <a:endParaRPr b="1" sz="1800">
              <a:solidFill>
                <a:srgbClr val="FF0000"/>
              </a:solidFill>
              <a:latin typeface="PT Sans Caption"/>
              <a:ea typeface="PT Sans Caption"/>
              <a:cs typeface="PT Sans Caption"/>
              <a:sym typeface="PT Sans Caption"/>
            </a:endParaRPr>
          </a:p>
          <a:p>
            <a:pPr indent="457200" lvl="0" marL="1371600" rtl="0" algn="l">
              <a:spcBef>
                <a:spcPts val="0"/>
              </a:spcBef>
              <a:spcAft>
                <a:spcPts val="0"/>
              </a:spcAft>
              <a:buClr>
                <a:srgbClr val="000000"/>
              </a:buClr>
              <a:buSzPts val="2400"/>
              <a:buFont typeface="Arial"/>
              <a:buNone/>
            </a:pPr>
            <a:r>
              <a:rPr b="1" lang="en-US" sz="1800">
                <a:solidFill>
                  <a:srgbClr val="FF0000"/>
                </a:solidFill>
                <a:latin typeface="PT Sans Caption"/>
                <a:ea typeface="PT Sans Caption"/>
                <a:cs typeface="PT Sans Caption"/>
                <a:sym typeface="PT Sans Caption"/>
              </a:rPr>
              <a:t>or</a:t>
            </a:r>
            <a:endParaRPr b="1" sz="1800">
              <a:solidFill>
                <a:srgbClr val="FF0000"/>
              </a:solidFill>
              <a:latin typeface="PT Sans Caption"/>
              <a:ea typeface="PT Sans Caption"/>
              <a:cs typeface="PT Sans Caption"/>
              <a:sym typeface="PT Sans Caption"/>
            </a:endParaRPr>
          </a:p>
          <a:p>
            <a:pPr indent="0" lvl="0" marL="0" rtl="0" algn="l">
              <a:spcBef>
                <a:spcPts val="0"/>
              </a:spcBef>
              <a:spcAft>
                <a:spcPts val="0"/>
              </a:spcAft>
              <a:buNone/>
            </a:pPr>
            <a:r>
              <a:rPr b="1" lang="en-US" sz="1800">
                <a:solidFill>
                  <a:srgbClr val="FF0000"/>
                </a:solidFill>
                <a:latin typeface="PT Sans Caption"/>
                <a:ea typeface="PT Sans Caption"/>
                <a:cs typeface="PT Sans Caption"/>
                <a:sym typeface="PT Sans Caption"/>
              </a:rPr>
              <a:t>WebElement emailEle = driver.findElement(By.id("email"));</a:t>
            </a:r>
            <a:endParaRPr b="1" sz="1800">
              <a:solidFill>
                <a:srgbClr val="FF0000"/>
              </a:solidFill>
              <a:latin typeface="PT Sans Caption"/>
              <a:ea typeface="PT Sans Caption"/>
              <a:cs typeface="PT Sans Caption"/>
              <a:sym typeface="PT Sans Caption"/>
            </a:endParaRPr>
          </a:p>
          <a:p>
            <a:pPr indent="0" lvl="0" marL="0" rtl="0" algn="l">
              <a:spcBef>
                <a:spcPts val="0"/>
              </a:spcBef>
              <a:spcAft>
                <a:spcPts val="0"/>
              </a:spcAft>
              <a:buNone/>
            </a:pPr>
            <a:r>
              <a:t/>
            </a:r>
            <a:endParaRPr sz="1800">
              <a:latin typeface="PT Sans Caption"/>
              <a:ea typeface="PT Sans Caption"/>
              <a:cs typeface="PT Sans Caption"/>
              <a:sym typeface="PT Sans Caption"/>
            </a:endParaRPr>
          </a:p>
          <a:p>
            <a:pPr indent="0" lvl="0" marL="0" rtl="0" algn="l">
              <a:spcBef>
                <a:spcPts val="0"/>
              </a:spcBef>
              <a:spcAft>
                <a:spcPts val="0"/>
              </a:spcAft>
              <a:buClr>
                <a:srgbClr val="000000"/>
              </a:buClr>
              <a:buSzPts val="2400"/>
              <a:buFont typeface="Arial"/>
              <a:buNone/>
            </a:pPr>
            <a:r>
              <a:t/>
            </a:r>
            <a:endParaRPr sz="1800">
              <a:latin typeface="PT Sans Caption"/>
              <a:ea typeface="PT Sans Caption"/>
              <a:cs typeface="PT Sans Caption"/>
              <a:sym typeface="PT Sans Caption"/>
            </a:endParaRPr>
          </a:p>
          <a:p>
            <a:pPr indent="0" lvl="0" marL="0" rtl="0" algn="just">
              <a:spcBef>
                <a:spcPts val="0"/>
              </a:spcBef>
              <a:spcAft>
                <a:spcPts val="0"/>
              </a:spcAft>
              <a:buClr>
                <a:srgbClr val="000000"/>
              </a:buClr>
              <a:buSzPts val="2400"/>
              <a:buFont typeface="Arial"/>
              <a:buNone/>
            </a:pPr>
            <a:r>
              <a:rPr lang="en-US" sz="1800">
                <a:latin typeface="PT Sans Caption"/>
                <a:ea typeface="PT Sans Caption"/>
                <a:cs typeface="PT Sans Caption"/>
                <a:sym typeface="PT Sans Caption"/>
              </a:rPr>
              <a:t>Even though this is a great locator, obviously it is not realistic for all objects on a page to have ids. In some cases developers make it having non-unique ids on a page or auto-generate the ids, in both cases it should be avoided.</a:t>
            </a:r>
            <a:endParaRPr sz="1800">
              <a:latin typeface="PT Sans Caption"/>
              <a:ea typeface="PT Sans Caption"/>
              <a:cs typeface="PT Sans Caption"/>
              <a:sym typeface="PT Sans Caption"/>
            </a:endParaRPr>
          </a:p>
          <a:p>
            <a:pPr indent="0" lvl="0" marL="0" rtl="0" algn="l">
              <a:spcBef>
                <a:spcPts val="0"/>
              </a:spcBef>
              <a:spcAft>
                <a:spcPts val="0"/>
              </a:spcAft>
              <a:buClr>
                <a:srgbClr val="000000"/>
              </a:buClr>
              <a:buSzPts val="2400"/>
              <a:buFont typeface="Arial"/>
              <a:buNone/>
            </a:pPr>
            <a:r>
              <a:t/>
            </a:r>
            <a:endParaRPr b="1" sz="1800">
              <a:latin typeface="PT Sans Caption"/>
              <a:ea typeface="PT Sans Caption"/>
              <a:cs typeface="PT Sans Caption"/>
              <a:sym typeface="PT Sans Caption"/>
            </a:endParaRPr>
          </a:p>
          <a:p>
            <a:pPr indent="0" lvl="0" marL="0" rtl="0" algn="just">
              <a:lnSpc>
                <a:spcPct val="115000"/>
              </a:lnSpc>
              <a:spcBef>
                <a:spcPts val="0"/>
              </a:spcBef>
              <a:spcAft>
                <a:spcPts val="0"/>
              </a:spcAft>
              <a:buNone/>
            </a:pPr>
            <a:r>
              <a:t/>
            </a:r>
            <a:endParaRPr b="1" sz="1800">
              <a:latin typeface="PT Sans Caption"/>
              <a:ea typeface="PT Sans Caption"/>
              <a:cs typeface="PT Sans Caption"/>
              <a:sym typeface="PT Sans Caption"/>
            </a:endParaRPr>
          </a:p>
        </p:txBody>
      </p:sp>
      <p:sp>
        <p:nvSpPr>
          <p:cNvPr id="510" name="Google Shape;510;p92"/>
          <p:cNvSpPr txBox="1"/>
          <p:nvPr>
            <p:ph type="title"/>
          </p:nvPr>
        </p:nvSpPr>
        <p:spPr>
          <a:xfrm>
            <a:off x="0" y="136827"/>
            <a:ext cx="3744000" cy="1221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3200"/>
              <a:buNone/>
            </a:pPr>
            <a:r>
              <a:rPr b="1" lang="en-US" sz="3000">
                <a:latin typeface="PT Sans Caption"/>
                <a:ea typeface="PT Sans Caption"/>
                <a:cs typeface="PT Sans Caption"/>
                <a:sym typeface="PT Sans Caption"/>
              </a:rPr>
              <a:t>Locating an Element By ID</a:t>
            </a:r>
            <a:endParaRPr b="1" sz="3000">
              <a:latin typeface="PT Sans Caption"/>
              <a:ea typeface="PT Sans Caption"/>
              <a:cs typeface="PT Sans Caption"/>
              <a:sym typeface="PT Sans Captio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14" name="Shape 514"/>
        <p:cNvGrpSpPr/>
        <p:nvPr/>
      </p:nvGrpSpPr>
      <p:grpSpPr>
        <a:xfrm>
          <a:off x="0" y="0"/>
          <a:ext cx="0" cy="0"/>
          <a:chOff x="0" y="0"/>
          <a:chExt cx="0" cy="0"/>
        </a:xfrm>
      </p:grpSpPr>
      <p:sp>
        <p:nvSpPr>
          <p:cNvPr id="515" name="Google Shape;515;p93"/>
          <p:cNvSpPr/>
          <p:nvPr/>
        </p:nvSpPr>
        <p:spPr>
          <a:xfrm>
            <a:off x="4018875" y="267900"/>
            <a:ext cx="7474200" cy="61599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en-US" sz="1800">
                <a:latin typeface="PT Sans Caption"/>
                <a:ea typeface="PT Sans Caption"/>
                <a:cs typeface="PT Sans Caption"/>
                <a:sym typeface="PT Sans Caption"/>
              </a:rPr>
              <a:t>When there is no ID to use, the next worth seeing if the desired element has a name attribute. But make sure there the name cannot be unique all the times. If there are multiple names, Selenium will always perform action on the first matching element</a:t>
            </a:r>
            <a:endParaRPr sz="1800">
              <a:latin typeface="PT Sans Caption"/>
              <a:ea typeface="PT Sans Caption"/>
              <a:cs typeface="PT Sans Caption"/>
              <a:sym typeface="PT Sans Caption"/>
            </a:endParaRPr>
          </a:p>
          <a:p>
            <a:pPr indent="0" lvl="0" marL="0" rtl="0" algn="just">
              <a:lnSpc>
                <a:spcPct val="115000"/>
              </a:lnSpc>
              <a:spcBef>
                <a:spcPts val="0"/>
              </a:spcBef>
              <a:spcAft>
                <a:spcPts val="0"/>
              </a:spcAft>
              <a:buClr>
                <a:srgbClr val="000000"/>
              </a:buClr>
              <a:buSzPts val="1800"/>
              <a:buFont typeface="Arial"/>
              <a:buNone/>
            </a:pPr>
            <a:r>
              <a:t/>
            </a:r>
            <a:endParaRPr sz="1800">
              <a:latin typeface="PT Sans Caption"/>
              <a:ea typeface="PT Sans Caption"/>
              <a:cs typeface="PT Sans Caption"/>
              <a:sym typeface="PT Sans Caption"/>
            </a:endParaRPr>
          </a:p>
          <a:p>
            <a:pPr indent="0" lvl="0" marL="0" rtl="0" algn="just">
              <a:lnSpc>
                <a:spcPct val="115000"/>
              </a:lnSpc>
              <a:spcBef>
                <a:spcPts val="0"/>
              </a:spcBef>
              <a:spcAft>
                <a:spcPts val="0"/>
              </a:spcAft>
              <a:buNone/>
            </a:pPr>
            <a:r>
              <a:rPr lang="en-US" sz="1800">
                <a:latin typeface="PT Sans Caption"/>
                <a:ea typeface="PT Sans Caption"/>
                <a:cs typeface="PT Sans Caption"/>
                <a:sym typeface="PT Sans Caption"/>
              </a:rPr>
              <a:t>If no element has a matching name attribute, a  </a:t>
            </a:r>
            <a:r>
              <a:rPr b="1" lang="en-US" sz="1800">
                <a:latin typeface="PT Sans Caption"/>
                <a:ea typeface="PT Sans Caption"/>
                <a:cs typeface="PT Sans Caption"/>
                <a:sym typeface="PT Sans Caption"/>
              </a:rPr>
              <a:t>NoSuchElementException</a:t>
            </a:r>
            <a:r>
              <a:rPr lang="en-US" sz="1800">
                <a:latin typeface="PT Sans Caption"/>
                <a:ea typeface="PT Sans Caption"/>
                <a:cs typeface="PT Sans Caption"/>
                <a:sym typeface="PT Sans Caption"/>
              </a:rPr>
              <a:t> will be raised.</a:t>
            </a:r>
            <a:endParaRPr sz="1800">
              <a:latin typeface="PT Sans Caption"/>
              <a:ea typeface="PT Sans Caption"/>
              <a:cs typeface="PT Sans Caption"/>
              <a:sym typeface="PT Sans Caption"/>
            </a:endParaRPr>
          </a:p>
          <a:p>
            <a:pPr indent="0" lvl="0" marL="0" rtl="0" algn="just">
              <a:lnSpc>
                <a:spcPct val="115000"/>
              </a:lnSpc>
              <a:spcBef>
                <a:spcPts val="0"/>
              </a:spcBef>
              <a:spcAft>
                <a:spcPts val="0"/>
              </a:spcAft>
              <a:buNone/>
            </a:pPr>
            <a:r>
              <a:t/>
            </a:r>
            <a:endParaRPr sz="1800">
              <a:latin typeface="PT Sans Caption"/>
              <a:ea typeface="PT Sans Caption"/>
              <a:cs typeface="PT Sans Caption"/>
              <a:sym typeface="PT Sans Caption"/>
            </a:endParaRPr>
          </a:p>
          <a:p>
            <a:pPr indent="0" lvl="0" marL="0" rtl="0" algn="just">
              <a:lnSpc>
                <a:spcPct val="115000"/>
              </a:lnSpc>
              <a:spcBef>
                <a:spcPts val="0"/>
              </a:spcBef>
              <a:spcAft>
                <a:spcPts val="0"/>
              </a:spcAft>
              <a:buNone/>
            </a:pPr>
            <a:r>
              <a:rPr lang="en-US" sz="1800">
                <a:latin typeface="PT Sans Caption"/>
                <a:ea typeface="PT Sans Caption"/>
                <a:cs typeface="PT Sans Caption"/>
                <a:sym typeface="PT Sans Caption"/>
              </a:rPr>
              <a:t>Example: </a:t>
            </a:r>
            <a:endParaRPr sz="1800">
              <a:latin typeface="PT Sans Caption"/>
              <a:ea typeface="PT Sans Caption"/>
              <a:cs typeface="PT Sans Caption"/>
              <a:sym typeface="PT Sans Caption"/>
            </a:endParaRPr>
          </a:p>
          <a:p>
            <a:pPr indent="0" lvl="0" marL="0" rtl="0" algn="just">
              <a:lnSpc>
                <a:spcPct val="115000"/>
              </a:lnSpc>
              <a:spcBef>
                <a:spcPts val="0"/>
              </a:spcBef>
              <a:spcAft>
                <a:spcPts val="0"/>
              </a:spcAft>
              <a:buNone/>
            </a:pPr>
            <a:r>
              <a:t/>
            </a:r>
            <a:endParaRPr sz="1800">
              <a:latin typeface="PT Sans Caption"/>
              <a:ea typeface="PT Sans Caption"/>
              <a:cs typeface="PT Sans Caption"/>
              <a:sym typeface="PT Sans Caption"/>
            </a:endParaRPr>
          </a:p>
          <a:p>
            <a:pPr indent="0" lvl="0" marL="0" rtl="0" algn="l">
              <a:spcBef>
                <a:spcPts val="0"/>
              </a:spcBef>
              <a:spcAft>
                <a:spcPts val="0"/>
              </a:spcAft>
              <a:buClr>
                <a:srgbClr val="000000"/>
              </a:buClr>
              <a:buSzPts val="2400"/>
              <a:buFont typeface="Arial"/>
              <a:buNone/>
            </a:pPr>
            <a:r>
              <a:rPr b="1" lang="en-US" sz="1800">
                <a:latin typeface="PT Sans Caption"/>
                <a:ea typeface="PT Sans Caption"/>
                <a:cs typeface="PT Sans Caption"/>
                <a:sym typeface="PT Sans Caption"/>
              </a:rPr>
              <a:t>&lt;input name="register" class="required" type="text"/&gt; </a:t>
            </a:r>
            <a:endParaRPr sz="1800">
              <a:latin typeface="PT Sans Caption"/>
              <a:ea typeface="PT Sans Caption"/>
              <a:cs typeface="PT Sans Caption"/>
              <a:sym typeface="PT Sans Caption"/>
            </a:endParaRPr>
          </a:p>
          <a:p>
            <a:pPr indent="0" lvl="0" marL="0" rtl="0" algn="l">
              <a:spcBef>
                <a:spcPts val="0"/>
              </a:spcBef>
              <a:spcAft>
                <a:spcPts val="0"/>
              </a:spcAft>
              <a:buNone/>
            </a:pPr>
            <a:r>
              <a:t/>
            </a:r>
            <a:endParaRPr sz="1800">
              <a:latin typeface="PT Sans Caption"/>
              <a:ea typeface="PT Sans Caption"/>
              <a:cs typeface="PT Sans Caption"/>
              <a:sym typeface="PT Sans Caption"/>
            </a:endParaRPr>
          </a:p>
          <a:p>
            <a:pPr indent="0" lvl="0" marL="0" rtl="0" algn="l">
              <a:spcBef>
                <a:spcPts val="0"/>
              </a:spcBef>
              <a:spcAft>
                <a:spcPts val="0"/>
              </a:spcAft>
              <a:buNone/>
            </a:pPr>
            <a:r>
              <a:rPr b="1" lang="en-US" sz="1800">
                <a:solidFill>
                  <a:srgbClr val="FF0000"/>
                </a:solidFill>
                <a:latin typeface="PT Sans Caption"/>
                <a:ea typeface="PT Sans Caption"/>
                <a:cs typeface="PT Sans Caption"/>
                <a:sym typeface="PT Sans Caption"/>
              </a:rPr>
              <a:t>WebElement register= driver.findElement(By.name("register"));</a:t>
            </a:r>
            <a:endParaRPr sz="1800">
              <a:latin typeface="PT Sans Caption"/>
              <a:ea typeface="PT Sans Caption"/>
              <a:cs typeface="PT Sans Caption"/>
              <a:sym typeface="PT Sans Caption"/>
            </a:endParaRPr>
          </a:p>
          <a:p>
            <a:pPr indent="0" lvl="0" marL="0" rtl="0" algn="l">
              <a:spcBef>
                <a:spcPts val="0"/>
              </a:spcBef>
              <a:spcAft>
                <a:spcPts val="0"/>
              </a:spcAft>
              <a:buNone/>
            </a:pPr>
            <a:r>
              <a:t/>
            </a:r>
            <a:endParaRPr b="1" sz="1800">
              <a:latin typeface="PT Sans Caption"/>
              <a:ea typeface="PT Sans Caption"/>
              <a:cs typeface="PT Sans Caption"/>
              <a:sym typeface="PT Sans Caption"/>
            </a:endParaRPr>
          </a:p>
          <a:p>
            <a:pPr indent="0" lvl="0" marL="0" rtl="0" algn="just">
              <a:lnSpc>
                <a:spcPct val="115000"/>
              </a:lnSpc>
              <a:spcBef>
                <a:spcPts val="0"/>
              </a:spcBef>
              <a:spcAft>
                <a:spcPts val="0"/>
              </a:spcAft>
              <a:buNone/>
            </a:pPr>
            <a:r>
              <a:t/>
            </a:r>
            <a:endParaRPr b="1" sz="1800">
              <a:latin typeface="PT Sans Caption"/>
              <a:ea typeface="PT Sans Caption"/>
              <a:cs typeface="PT Sans Caption"/>
              <a:sym typeface="PT Sans Caption"/>
            </a:endParaRPr>
          </a:p>
        </p:txBody>
      </p:sp>
      <p:sp>
        <p:nvSpPr>
          <p:cNvPr id="516" name="Google Shape;516;p93"/>
          <p:cNvSpPr txBox="1"/>
          <p:nvPr>
            <p:ph type="title"/>
          </p:nvPr>
        </p:nvSpPr>
        <p:spPr>
          <a:xfrm>
            <a:off x="0" y="136827"/>
            <a:ext cx="3744000" cy="1221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3200"/>
              <a:buNone/>
            </a:pPr>
            <a:r>
              <a:rPr b="1" lang="en-US" sz="3000">
                <a:latin typeface="PT Sans Caption"/>
                <a:ea typeface="PT Sans Caption"/>
                <a:cs typeface="PT Sans Caption"/>
                <a:sym typeface="PT Sans Caption"/>
              </a:rPr>
              <a:t>Locating an Element By Name</a:t>
            </a:r>
            <a:endParaRPr b="1" sz="3000">
              <a:latin typeface="PT Sans Caption"/>
              <a:ea typeface="PT Sans Caption"/>
              <a:cs typeface="PT Sans Caption"/>
              <a:sym typeface="PT Sans Capti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8"/>
          <p:cNvSpPr txBox="1"/>
          <p:nvPr>
            <p:ph type="title"/>
          </p:nvPr>
        </p:nvSpPr>
        <p:spPr>
          <a:xfrm>
            <a:off x="131000" y="21800"/>
            <a:ext cx="11768700" cy="80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When to automate?</a:t>
            </a:r>
            <a:endParaRPr b="1" sz="3000">
              <a:latin typeface="PT Sans Caption"/>
              <a:ea typeface="PT Sans Caption"/>
              <a:cs typeface="PT Sans Caption"/>
              <a:sym typeface="PT Sans Caption"/>
            </a:endParaRPr>
          </a:p>
        </p:txBody>
      </p:sp>
      <p:sp>
        <p:nvSpPr>
          <p:cNvPr id="300" name="Google Shape;300;p58"/>
          <p:cNvSpPr txBox="1"/>
          <p:nvPr/>
        </p:nvSpPr>
        <p:spPr>
          <a:xfrm>
            <a:off x="168950" y="1016350"/>
            <a:ext cx="11692800" cy="55089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56521"/>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Frequent regression testing, whenever a new feature introduced to application we perform functional testing at the same time we also required to perform regression testing to ensure that new </a:t>
            </a:r>
            <a:r>
              <a:rPr lang="en-US" sz="1800">
                <a:latin typeface="PT Sans Caption"/>
                <a:ea typeface="PT Sans Caption"/>
                <a:cs typeface="PT Sans Caption"/>
                <a:sym typeface="PT Sans Caption"/>
              </a:rPr>
              <a:t>changes</a:t>
            </a:r>
            <a:r>
              <a:rPr b="0" i="0" lang="en-US" sz="1800" u="none" cap="none" strike="noStrike">
                <a:solidFill>
                  <a:srgbClr val="000000"/>
                </a:solidFill>
                <a:latin typeface="PT Sans Caption"/>
                <a:ea typeface="PT Sans Caption"/>
                <a:cs typeface="PT Sans Caption"/>
                <a:sym typeface="PT Sans Caption"/>
              </a:rPr>
              <a:t> did not affect the existing functionality negatively.</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56521"/>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Repeated test case </a:t>
            </a:r>
            <a:r>
              <a:rPr lang="en-US" sz="1800">
                <a:latin typeface="PT Sans Caption"/>
                <a:ea typeface="PT Sans Caption"/>
                <a:cs typeface="PT Sans Caption"/>
                <a:sym typeface="PT Sans Caption"/>
              </a:rPr>
              <a:t>e</a:t>
            </a:r>
            <a:r>
              <a:rPr b="0" i="0" lang="en-US" sz="1800" u="none" cap="none" strike="noStrike">
                <a:solidFill>
                  <a:srgbClr val="000000"/>
                </a:solidFill>
                <a:latin typeface="PT Sans Caption"/>
                <a:ea typeface="PT Sans Caption"/>
                <a:cs typeface="PT Sans Caption"/>
                <a:sym typeface="PT Sans Caption"/>
              </a:rPr>
              <a:t>xecution is required, we may need to test few functionalities again and again for set of data like login details</a:t>
            </a:r>
            <a:endParaRPr b="0" i="0" sz="1800" u="none" cap="none" strike="noStrike">
              <a:solidFill>
                <a:srgbClr val="000000"/>
              </a:solidFill>
              <a:latin typeface="PT Sans Caption"/>
              <a:ea typeface="PT Sans Caption"/>
              <a:cs typeface="PT Sans Caption"/>
              <a:sym typeface="PT Sans Caption"/>
            </a:endParaRPr>
          </a:p>
          <a:p>
            <a:pPr indent="-342900" lvl="0" marL="457200" rtl="0" algn="l">
              <a:lnSpc>
                <a:spcPct val="156521"/>
              </a:lnSpc>
              <a:spcBef>
                <a:spcPts val="0"/>
              </a:spcBef>
              <a:spcAft>
                <a:spcPts val="0"/>
              </a:spcAft>
              <a:buSzPts val="1800"/>
              <a:buFont typeface="PT Sans Caption"/>
              <a:buChar char="●"/>
            </a:pPr>
            <a:r>
              <a:rPr lang="en-US" sz="1800">
                <a:latin typeface="PT Sans Caption"/>
                <a:ea typeface="PT Sans Caption"/>
                <a:cs typeface="PT Sans Caption"/>
                <a:sym typeface="PT Sans Caption"/>
              </a:rPr>
              <a:t>Test same application on multiple environments.</a:t>
            </a:r>
            <a:endParaRPr sz="1800">
              <a:latin typeface="PT Sans Caption"/>
              <a:ea typeface="PT Sans Caption"/>
              <a:cs typeface="PT Sans Caption"/>
              <a:sym typeface="PT Sans Caption"/>
            </a:endParaRPr>
          </a:p>
          <a:p>
            <a:pPr indent="-342900" lvl="0" marL="457200" marR="0" rtl="0" algn="l">
              <a:lnSpc>
                <a:spcPct val="156521"/>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Faster </a:t>
            </a:r>
            <a:r>
              <a:rPr lang="en-US" sz="1800">
                <a:latin typeface="PT Sans Caption"/>
                <a:ea typeface="PT Sans Caption"/>
                <a:cs typeface="PT Sans Caption"/>
                <a:sym typeface="PT Sans Caption"/>
              </a:rPr>
              <a:t>f</a:t>
            </a:r>
            <a:r>
              <a:rPr b="0" i="0" lang="en-US" sz="1800" u="none" cap="none" strike="noStrike">
                <a:solidFill>
                  <a:srgbClr val="000000"/>
                </a:solidFill>
                <a:latin typeface="PT Sans Caption"/>
                <a:ea typeface="PT Sans Caption"/>
                <a:cs typeface="PT Sans Caption"/>
                <a:sym typeface="PT Sans Caption"/>
              </a:rPr>
              <a:t>eedback to the developers, when developers deployed something tester must be able to give the details of the deployment effect on basic functionalities of the application.</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56521"/>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Reduce the </a:t>
            </a:r>
            <a:r>
              <a:rPr lang="en-US" sz="1800">
                <a:latin typeface="PT Sans Caption"/>
                <a:ea typeface="PT Sans Caption"/>
                <a:cs typeface="PT Sans Caption"/>
                <a:sym typeface="PT Sans Caption"/>
              </a:rPr>
              <a:t>h</a:t>
            </a:r>
            <a:r>
              <a:rPr b="0" i="0" lang="en-US" sz="1800" u="none" cap="none" strike="noStrike">
                <a:solidFill>
                  <a:srgbClr val="000000"/>
                </a:solidFill>
                <a:latin typeface="PT Sans Caption"/>
                <a:ea typeface="PT Sans Caption"/>
                <a:cs typeface="PT Sans Caption"/>
                <a:sym typeface="PT Sans Caption"/>
              </a:rPr>
              <a:t>uman </a:t>
            </a:r>
            <a:r>
              <a:rPr lang="en-US" sz="1800">
                <a:latin typeface="PT Sans Caption"/>
                <a:ea typeface="PT Sans Caption"/>
                <a:cs typeface="PT Sans Caption"/>
                <a:sym typeface="PT Sans Caption"/>
              </a:rPr>
              <a:t>e</a:t>
            </a:r>
            <a:r>
              <a:rPr b="0" i="0" lang="en-US" sz="1800" u="none" cap="none" strike="noStrike">
                <a:solidFill>
                  <a:srgbClr val="000000"/>
                </a:solidFill>
                <a:latin typeface="PT Sans Caption"/>
                <a:ea typeface="PT Sans Caption"/>
                <a:cs typeface="PT Sans Caption"/>
                <a:sym typeface="PT Sans Caption"/>
              </a:rPr>
              <a:t>ffort, when we test a functionality manually it takes lot of time but automating reduces the effort</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20" name="Shape 520"/>
        <p:cNvGrpSpPr/>
        <p:nvPr/>
      </p:nvGrpSpPr>
      <p:grpSpPr>
        <a:xfrm>
          <a:off x="0" y="0"/>
          <a:ext cx="0" cy="0"/>
          <a:chOff x="0" y="0"/>
          <a:chExt cx="0" cy="0"/>
        </a:xfrm>
      </p:grpSpPr>
      <p:sp>
        <p:nvSpPr>
          <p:cNvPr id="521" name="Google Shape;521;p94"/>
          <p:cNvSpPr txBox="1"/>
          <p:nvPr>
            <p:ph type="title"/>
          </p:nvPr>
        </p:nvSpPr>
        <p:spPr>
          <a:xfrm>
            <a:off x="131000" y="21800"/>
            <a:ext cx="11768700" cy="803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3200"/>
              <a:buFont typeface="Roboto"/>
              <a:buNone/>
            </a:pPr>
            <a:r>
              <a:rPr b="1" i="0" lang="en-US" sz="3000" u="none" cap="none" strike="noStrike">
                <a:solidFill>
                  <a:schemeClr val="lt1"/>
                </a:solidFill>
                <a:latin typeface="PT Sans Caption"/>
                <a:ea typeface="PT Sans Caption"/>
                <a:cs typeface="PT Sans Caption"/>
                <a:sym typeface="PT Sans Caption"/>
              </a:rPr>
              <a:t>Locating an Element By LinkText</a:t>
            </a:r>
            <a:endParaRPr b="1" sz="3000">
              <a:latin typeface="PT Sans Caption"/>
              <a:ea typeface="PT Sans Caption"/>
              <a:cs typeface="PT Sans Caption"/>
              <a:sym typeface="PT Sans Caption"/>
            </a:endParaRPr>
          </a:p>
        </p:txBody>
      </p:sp>
      <p:sp>
        <p:nvSpPr>
          <p:cNvPr id="522" name="Google Shape;522;p94"/>
          <p:cNvSpPr txBox="1"/>
          <p:nvPr>
            <p:ph idx="4294967295" type="body"/>
          </p:nvPr>
        </p:nvSpPr>
        <p:spPr>
          <a:xfrm>
            <a:off x="131000" y="931975"/>
            <a:ext cx="11960400" cy="56799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PT Sans Caption"/>
              <a:buChar char="●"/>
            </a:pPr>
            <a:r>
              <a:rPr i="0" lang="en-US" sz="2400" u="none" cap="none" strike="noStrike">
                <a:solidFill>
                  <a:srgbClr val="000000"/>
                </a:solidFill>
                <a:latin typeface="PT Sans Caption"/>
                <a:ea typeface="PT Sans Caption"/>
                <a:cs typeface="PT Sans Caption"/>
                <a:sym typeface="PT Sans Caption"/>
              </a:rPr>
              <a:t>Finding an element with link text is very simple. But make sure, there is only one unique link on the web page. </a:t>
            </a:r>
            <a:endParaRPr i="0" sz="2400" u="none" cap="none" strike="noStrike">
              <a:solidFill>
                <a:srgbClr val="000000"/>
              </a:solidFill>
              <a:latin typeface="PT Sans Caption"/>
              <a:ea typeface="PT Sans Caption"/>
              <a:cs typeface="PT Sans Caption"/>
              <a:sym typeface="PT Sans Caption"/>
            </a:endParaRPr>
          </a:p>
          <a:p>
            <a:pPr indent="-381000" lvl="0" marL="457200" marR="0" rtl="0" algn="l">
              <a:lnSpc>
                <a:spcPct val="115000"/>
              </a:lnSpc>
              <a:spcBef>
                <a:spcPts val="0"/>
              </a:spcBef>
              <a:spcAft>
                <a:spcPts val="0"/>
              </a:spcAft>
              <a:buClr>
                <a:srgbClr val="000000"/>
              </a:buClr>
              <a:buSzPts val="2400"/>
              <a:buFont typeface="PT Sans Caption"/>
              <a:buChar char="●"/>
            </a:pPr>
            <a:r>
              <a:rPr i="0" lang="en-US" sz="2400" u="none" cap="none" strike="noStrike">
                <a:solidFill>
                  <a:srgbClr val="000000"/>
                </a:solidFill>
                <a:latin typeface="PT Sans Caption"/>
                <a:ea typeface="PT Sans Caption"/>
                <a:cs typeface="PT Sans Caption"/>
                <a:sym typeface="PT Sans Caption"/>
              </a:rPr>
              <a:t>If there are multiple links with the same link text (such as repeated header and footer menu links), in such cases Selenium will perform action on the first matching element with link</a:t>
            </a:r>
            <a:endParaRPr sz="2400">
              <a:solidFill>
                <a:srgbClr val="000000"/>
              </a:solidFill>
              <a:latin typeface="PT Sans Caption"/>
              <a:ea typeface="PT Sans Caption"/>
              <a:cs typeface="PT Sans Caption"/>
              <a:sym typeface="PT Sans Caption"/>
            </a:endParaRPr>
          </a:p>
          <a:p>
            <a:pPr indent="-381000" lvl="0" marL="457200" marR="0" rtl="0" algn="l">
              <a:lnSpc>
                <a:spcPct val="115000"/>
              </a:lnSpc>
              <a:spcBef>
                <a:spcPts val="0"/>
              </a:spcBef>
              <a:spcAft>
                <a:spcPts val="0"/>
              </a:spcAft>
              <a:buClr>
                <a:srgbClr val="000000"/>
              </a:buClr>
              <a:buSzPts val="2400"/>
              <a:buFont typeface="Roboto"/>
              <a:buChar char="●"/>
            </a:pPr>
            <a:r>
              <a:rPr i="0" lang="en-US" sz="2400" u="none" cap="none" strike="noStrike">
                <a:solidFill>
                  <a:srgbClr val="000000"/>
                </a:solidFill>
                <a:latin typeface="PT Sans Caption"/>
                <a:ea typeface="PT Sans Caption"/>
                <a:cs typeface="PT Sans Caption"/>
                <a:sym typeface="PT Sans Caption"/>
              </a:rPr>
              <a:t>With this you can find elements of “</a:t>
            </a:r>
            <a:r>
              <a:rPr b="1" i="0" lang="en-US" sz="2400" u="none" cap="none" strike="noStrike">
                <a:solidFill>
                  <a:srgbClr val="000000"/>
                </a:solidFill>
                <a:latin typeface="PT Sans Caption"/>
                <a:ea typeface="PT Sans Caption"/>
                <a:cs typeface="PT Sans Caption"/>
                <a:sym typeface="PT Sans Caption"/>
              </a:rPr>
              <a:t>a</a:t>
            </a:r>
            <a:r>
              <a:rPr i="0" lang="en-US" sz="2400" u="none" cap="none" strike="noStrike">
                <a:solidFill>
                  <a:srgbClr val="000000"/>
                </a:solidFill>
                <a:latin typeface="PT Sans Caption"/>
                <a:ea typeface="PT Sans Caption"/>
                <a:cs typeface="PT Sans Caption"/>
                <a:sym typeface="PT Sans Caption"/>
              </a:rPr>
              <a:t>” tags(</a:t>
            </a:r>
            <a:r>
              <a:rPr b="1" i="0" lang="en-US" sz="2400" u="none" cap="none" strike="noStrike">
                <a:solidFill>
                  <a:srgbClr val="000000"/>
                </a:solidFill>
                <a:latin typeface="PT Sans Caption"/>
                <a:ea typeface="PT Sans Caption"/>
                <a:cs typeface="PT Sans Caption"/>
                <a:sym typeface="PT Sans Caption"/>
              </a:rPr>
              <a:t>Link</a:t>
            </a:r>
            <a:r>
              <a:rPr i="0" lang="en-US" sz="2400" u="none" cap="none" strike="noStrike">
                <a:solidFill>
                  <a:srgbClr val="000000"/>
                </a:solidFill>
                <a:latin typeface="PT Sans Caption"/>
                <a:ea typeface="PT Sans Caption"/>
                <a:cs typeface="PT Sans Caption"/>
                <a:sym typeface="PT Sans Caption"/>
              </a:rPr>
              <a:t>) with the link names. Use this when you know link text used within an anchor tag.</a:t>
            </a:r>
            <a:endParaRPr sz="2400">
              <a:solidFill>
                <a:srgbClr val="000000"/>
              </a:solidFill>
              <a:latin typeface="PT Sans Caption"/>
              <a:ea typeface="PT Sans Caption"/>
              <a:cs typeface="PT Sans Caption"/>
              <a:sym typeface="PT Sans Caption"/>
            </a:endParaRPr>
          </a:p>
        </p:txBody>
      </p:sp>
      <p:sp>
        <p:nvSpPr>
          <p:cNvPr id="523" name="Google Shape;523;p94"/>
          <p:cNvSpPr/>
          <p:nvPr/>
        </p:nvSpPr>
        <p:spPr>
          <a:xfrm>
            <a:off x="277550" y="4275550"/>
            <a:ext cx="11475600" cy="2172000"/>
          </a:xfrm>
          <a:prstGeom prst="roundRect">
            <a:avLst>
              <a:gd fmla="val 16667" name="adj"/>
            </a:avLst>
          </a:prstGeom>
          <a:solidFill>
            <a:srgbClr val="EFEFEF"/>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T Sans Caption"/>
                <a:ea typeface="PT Sans Caption"/>
                <a:cs typeface="PT Sans Caption"/>
                <a:sym typeface="PT Sans Caption"/>
              </a:rPr>
              <a:t>&lt;a href="</a:t>
            </a:r>
            <a:r>
              <a:rPr b="1" i="0" lang="en-US" sz="2400" u="none" cap="none" strike="noStrike">
                <a:solidFill>
                  <a:schemeClr val="hlink"/>
                </a:solidFill>
                <a:uFill>
                  <a:noFill/>
                </a:uFill>
                <a:latin typeface="PT Sans Caption"/>
                <a:ea typeface="PT Sans Caption"/>
                <a:cs typeface="PT Sans Caption"/>
                <a:sym typeface="PT Sans Caption"/>
                <a:hlinkClick r:id="rId3"/>
              </a:rPr>
              <a:t>http://www.seleniumhq.org"&gt;Downloads&lt;/a&gt;</a:t>
            </a:r>
            <a:endParaRPr b="1" i="0" sz="24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hlink"/>
                </a:solidFill>
                <a:uFill>
                  <a:noFill/>
                </a:uFill>
                <a:latin typeface="PT Sans Caption"/>
                <a:ea typeface="PT Sans Caption"/>
                <a:cs typeface="PT Sans Caption"/>
                <a:sym typeface="PT Sans Caption"/>
                <a:hlinkClick r:id="rId4"/>
              </a:rPr>
              <a:t>WebElement</a:t>
            </a:r>
            <a:r>
              <a:rPr b="0" i="0" lang="en-US" sz="2400" u="none" cap="none" strike="noStrike">
                <a:solidFill>
                  <a:srgbClr val="000000"/>
                </a:solidFill>
                <a:latin typeface="PT Sans Caption"/>
                <a:ea typeface="PT Sans Caption"/>
                <a:cs typeface="PT Sans Caption"/>
                <a:sym typeface="PT Sans Caption"/>
              </a:rPr>
              <a:t> download = driver.findElement(By.linkText("</a:t>
            </a:r>
            <a:r>
              <a:rPr b="1" i="0" lang="en-US" sz="2400" u="none" cap="none" strike="noStrike">
                <a:solidFill>
                  <a:srgbClr val="000000"/>
                </a:solidFill>
                <a:latin typeface="PT Sans Caption"/>
                <a:ea typeface="PT Sans Caption"/>
                <a:cs typeface="PT Sans Caption"/>
                <a:sym typeface="PT Sans Caption"/>
              </a:rPr>
              <a:t>Downloads</a:t>
            </a:r>
            <a:r>
              <a:rPr b="0" i="0" lang="en-US" sz="2400" u="none" cap="none" strike="noStrike">
                <a:solidFill>
                  <a:srgbClr val="000000"/>
                </a:solidFill>
                <a:latin typeface="PT Sans Caption"/>
                <a:ea typeface="PT Sans Caption"/>
                <a:cs typeface="PT Sans Caption"/>
                <a:sym typeface="PT Sans Caption"/>
              </a:rPr>
              <a:t>"));</a:t>
            </a:r>
            <a:endParaRPr b="0" i="0" sz="24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27" name="Shape 527"/>
        <p:cNvGrpSpPr/>
        <p:nvPr/>
      </p:nvGrpSpPr>
      <p:grpSpPr>
        <a:xfrm>
          <a:off x="0" y="0"/>
          <a:ext cx="0" cy="0"/>
          <a:chOff x="0" y="0"/>
          <a:chExt cx="0" cy="0"/>
        </a:xfrm>
      </p:grpSpPr>
      <p:sp>
        <p:nvSpPr>
          <p:cNvPr id="528" name="Google Shape;528;p95"/>
          <p:cNvSpPr txBox="1"/>
          <p:nvPr>
            <p:ph type="title"/>
          </p:nvPr>
        </p:nvSpPr>
        <p:spPr>
          <a:xfrm>
            <a:off x="131000" y="21800"/>
            <a:ext cx="11768700" cy="803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3200"/>
              <a:buFont typeface="Roboto"/>
              <a:buNone/>
            </a:pPr>
            <a:r>
              <a:rPr b="1" i="0" lang="en-US" sz="3000" u="none" cap="none" strike="noStrike">
                <a:solidFill>
                  <a:schemeClr val="lt1"/>
                </a:solidFill>
                <a:latin typeface="PT Sans Caption"/>
                <a:ea typeface="PT Sans Caption"/>
                <a:cs typeface="PT Sans Caption"/>
                <a:sym typeface="PT Sans Caption"/>
              </a:rPr>
              <a:t>Locating an Element By LinkText</a:t>
            </a:r>
            <a:endParaRPr b="1" sz="3000">
              <a:latin typeface="PT Sans Caption"/>
              <a:ea typeface="PT Sans Caption"/>
              <a:cs typeface="PT Sans Caption"/>
              <a:sym typeface="PT Sans Caption"/>
            </a:endParaRPr>
          </a:p>
        </p:txBody>
      </p:sp>
      <p:pic>
        <p:nvPicPr>
          <p:cNvPr id="529" name="Google Shape;529;p95"/>
          <p:cNvPicPr preferRelativeResize="0"/>
          <p:nvPr/>
        </p:nvPicPr>
        <p:blipFill rotWithShape="1">
          <a:blip r:embed="rId3">
            <a:alphaModFix/>
          </a:blip>
          <a:srcRect b="0" l="0" r="0" t="0"/>
          <a:stretch/>
        </p:blipFill>
        <p:spPr>
          <a:xfrm>
            <a:off x="1005400" y="1263700"/>
            <a:ext cx="9756524" cy="51953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3" name="Shape 533"/>
        <p:cNvGrpSpPr/>
        <p:nvPr/>
      </p:nvGrpSpPr>
      <p:grpSpPr>
        <a:xfrm>
          <a:off x="0" y="0"/>
          <a:ext cx="0" cy="0"/>
          <a:chOff x="0" y="0"/>
          <a:chExt cx="0" cy="0"/>
        </a:xfrm>
      </p:grpSpPr>
      <p:sp>
        <p:nvSpPr>
          <p:cNvPr id="534" name="Google Shape;534;p96"/>
          <p:cNvSpPr txBox="1"/>
          <p:nvPr>
            <p:ph type="title"/>
          </p:nvPr>
        </p:nvSpPr>
        <p:spPr>
          <a:xfrm>
            <a:off x="131000" y="21800"/>
            <a:ext cx="11768700" cy="803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3200"/>
              <a:buFont typeface="Roboto"/>
              <a:buNone/>
            </a:pPr>
            <a:r>
              <a:rPr b="1" i="0" lang="en-US" sz="3000" u="none" cap="none" strike="noStrike">
                <a:solidFill>
                  <a:schemeClr val="lt1"/>
                </a:solidFill>
                <a:latin typeface="PT Sans Caption"/>
                <a:ea typeface="PT Sans Caption"/>
                <a:cs typeface="PT Sans Caption"/>
                <a:sym typeface="PT Sans Caption"/>
              </a:rPr>
              <a:t>Locating an Element By Partial LinkText</a:t>
            </a:r>
            <a:endParaRPr sz="3000">
              <a:latin typeface="PT Sans Caption"/>
              <a:ea typeface="PT Sans Caption"/>
              <a:cs typeface="PT Sans Caption"/>
              <a:sym typeface="PT Sans Caption"/>
            </a:endParaRPr>
          </a:p>
        </p:txBody>
      </p:sp>
      <p:sp>
        <p:nvSpPr>
          <p:cNvPr id="535" name="Google Shape;535;p96"/>
          <p:cNvSpPr txBox="1"/>
          <p:nvPr>
            <p:ph idx="4294967295" type="body"/>
          </p:nvPr>
        </p:nvSpPr>
        <p:spPr>
          <a:xfrm>
            <a:off x="30625" y="1043225"/>
            <a:ext cx="12192000" cy="5678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PT Sans Caption"/>
              <a:buChar char="●"/>
            </a:pPr>
            <a:r>
              <a:rPr i="0" lang="en-US" sz="2400" u="none" cap="none" strike="noStrike">
                <a:solidFill>
                  <a:srgbClr val="000000"/>
                </a:solidFill>
                <a:latin typeface="PT Sans Caption"/>
                <a:ea typeface="PT Sans Caption"/>
                <a:cs typeface="PT Sans Caption"/>
                <a:sym typeface="PT Sans Caption"/>
              </a:rPr>
              <a:t>In the same way as LinkText, PartialLinkText also works in the same pattern.</a:t>
            </a:r>
            <a:endParaRPr i="0" sz="24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SzPts val="1800"/>
              <a:buNone/>
            </a:pPr>
            <a:r>
              <a:t/>
            </a:r>
            <a:endParaRPr sz="2400">
              <a:solidFill>
                <a:srgbClr val="000000"/>
              </a:solidFill>
              <a:latin typeface="PT Sans Caption"/>
              <a:ea typeface="PT Sans Caption"/>
              <a:cs typeface="PT Sans Caption"/>
              <a:sym typeface="PT Sans Caption"/>
            </a:endParaRPr>
          </a:p>
          <a:p>
            <a:pPr indent="-381000" lvl="0" marL="457200" marR="0" rtl="0" algn="l">
              <a:lnSpc>
                <a:spcPct val="115000"/>
              </a:lnSpc>
              <a:spcBef>
                <a:spcPts val="0"/>
              </a:spcBef>
              <a:spcAft>
                <a:spcPts val="0"/>
              </a:spcAft>
              <a:buClr>
                <a:srgbClr val="000000"/>
              </a:buClr>
              <a:buSzPts val="2400"/>
              <a:buFont typeface="PT Sans Caption"/>
              <a:buChar char="●"/>
            </a:pPr>
            <a:r>
              <a:rPr i="0" lang="en-US" sz="2400" u="none" cap="none" strike="noStrike">
                <a:solidFill>
                  <a:srgbClr val="000000"/>
                </a:solidFill>
                <a:latin typeface="PT Sans Caption"/>
                <a:ea typeface="PT Sans Caption"/>
                <a:cs typeface="PT Sans Caption"/>
                <a:sym typeface="PT Sans Caption"/>
              </a:rPr>
              <a:t>User can provide partial link text to locate the element.</a:t>
            </a:r>
            <a:endParaRPr sz="2400">
              <a:solidFill>
                <a:srgbClr val="000000"/>
              </a:solidFill>
              <a:latin typeface="PT Sans Caption"/>
              <a:ea typeface="PT Sans Caption"/>
              <a:cs typeface="PT Sans Caption"/>
              <a:sym typeface="PT Sans Caption"/>
            </a:endParaRPr>
          </a:p>
          <a:p>
            <a:pPr indent="-228600" lvl="0" marL="457200" marR="0" rtl="0" algn="l">
              <a:lnSpc>
                <a:spcPct val="115000"/>
              </a:lnSpc>
              <a:spcBef>
                <a:spcPts val="0"/>
              </a:spcBef>
              <a:spcAft>
                <a:spcPts val="0"/>
              </a:spcAft>
              <a:buClr>
                <a:schemeClr val="lt2"/>
              </a:buClr>
              <a:buSzPts val="1800"/>
              <a:buFont typeface="Roboto"/>
              <a:buNone/>
            </a:pPr>
            <a:r>
              <a:t/>
            </a:r>
            <a:endParaRPr b="0" i="0" sz="1800" u="none" cap="none" strike="noStrike">
              <a:solidFill>
                <a:schemeClr val="lt2"/>
              </a:solidFill>
              <a:latin typeface="Roboto"/>
              <a:ea typeface="Roboto"/>
              <a:cs typeface="Roboto"/>
              <a:sym typeface="Roboto"/>
            </a:endParaRPr>
          </a:p>
        </p:txBody>
      </p:sp>
      <p:sp>
        <p:nvSpPr>
          <p:cNvPr id="536" name="Google Shape;536;p96"/>
          <p:cNvSpPr/>
          <p:nvPr/>
        </p:nvSpPr>
        <p:spPr>
          <a:xfrm>
            <a:off x="146425" y="3044175"/>
            <a:ext cx="11960400" cy="1881300"/>
          </a:xfrm>
          <a:prstGeom prst="roundRect">
            <a:avLst>
              <a:gd fmla="val 16667" name="adj"/>
            </a:avLst>
          </a:prstGeom>
          <a:solidFill>
            <a:srgbClr val="EFEFEF"/>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T Sans Caption"/>
                <a:ea typeface="PT Sans Caption"/>
                <a:cs typeface="PT Sans Caption"/>
                <a:sym typeface="PT Sans Caption"/>
              </a:rPr>
              <a:t>&lt;a href="seleniumhq.org"&gt;Download selenium server&lt;/a&gt;</a:t>
            </a:r>
            <a:endParaRPr b="1" i="0" sz="24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PT Sans Caption"/>
                <a:ea typeface="PT Sans Caption"/>
                <a:cs typeface="PT Sans Caption"/>
                <a:sym typeface="PT Sans Caption"/>
              </a:rPr>
              <a:t>WebElement download = driver.findElement(By.PartialLinkText("</a:t>
            </a:r>
            <a:r>
              <a:rPr b="1" i="0" lang="en-US" sz="2400" u="none" cap="none" strike="noStrike">
                <a:solidFill>
                  <a:srgbClr val="000000"/>
                </a:solidFill>
                <a:latin typeface="PT Sans Caption"/>
                <a:ea typeface="PT Sans Caption"/>
                <a:cs typeface="PT Sans Caption"/>
                <a:sym typeface="PT Sans Caption"/>
              </a:rPr>
              <a:t>Download</a:t>
            </a:r>
            <a:r>
              <a:rPr b="0" i="0" lang="en-US" sz="2400" u="none" cap="none" strike="noStrike">
                <a:solidFill>
                  <a:srgbClr val="000000"/>
                </a:solidFill>
                <a:latin typeface="PT Sans Caption"/>
                <a:ea typeface="PT Sans Caption"/>
                <a:cs typeface="PT Sans Caption"/>
                <a:sym typeface="PT Sans Caption"/>
              </a:rPr>
              <a:t>"));</a:t>
            </a:r>
            <a:endParaRPr b="0" i="0" sz="24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0" name="Shape 540"/>
        <p:cNvGrpSpPr/>
        <p:nvPr/>
      </p:nvGrpSpPr>
      <p:grpSpPr>
        <a:xfrm>
          <a:off x="0" y="0"/>
          <a:ext cx="0" cy="0"/>
          <a:chOff x="0" y="0"/>
          <a:chExt cx="0" cy="0"/>
        </a:xfrm>
      </p:grpSpPr>
      <p:sp>
        <p:nvSpPr>
          <p:cNvPr id="541" name="Google Shape;541;p97"/>
          <p:cNvSpPr txBox="1"/>
          <p:nvPr>
            <p:ph type="title"/>
          </p:nvPr>
        </p:nvSpPr>
        <p:spPr>
          <a:xfrm>
            <a:off x="131000" y="21800"/>
            <a:ext cx="11768700" cy="803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3200"/>
              <a:buFont typeface="Roboto"/>
              <a:buNone/>
            </a:pPr>
            <a:r>
              <a:rPr b="1" i="0" lang="en-US" sz="3000" u="none" cap="none" strike="noStrike">
                <a:solidFill>
                  <a:schemeClr val="lt1"/>
                </a:solidFill>
                <a:latin typeface="PT Sans Caption"/>
                <a:ea typeface="PT Sans Caption"/>
                <a:cs typeface="PT Sans Caption"/>
                <a:sym typeface="PT Sans Caption"/>
              </a:rPr>
              <a:t>Locating an Element By TagName</a:t>
            </a:r>
            <a:endParaRPr sz="3000">
              <a:latin typeface="PT Sans Caption"/>
              <a:ea typeface="PT Sans Caption"/>
              <a:cs typeface="PT Sans Caption"/>
              <a:sym typeface="PT Sans Caption"/>
            </a:endParaRPr>
          </a:p>
        </p:txBody>
      </p:sp>
      <p:sp>
        <p:nvSpPr>
          <p:cNvPr id="542" name="Google Shape;542;p97"/>
          <p:cNvSpPr txBox="1"/>
          <p:nvPr>
            <p:ph idx="4294967295" type="body"/>
          </p:nvPr>
        </p:nvSpPr>
        <p:spPr>
          <a:xfrm>
            <a:off x="65550" y="974700"/>
            <a:ext cx="12060900" cy="5883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PT Sans Caption"/>
              <a:buChar char="●"/>
            </a:pPr>
            <a:r>
              <a:rPr i="0" lang="en-US" sz="2400" u="none" cap="none" strike="noStrike">
                <a:solidFill>
                  <a:srgbClr val="000000"/>
                </a:solidFill>
                <a:latin typeface="PT Sans Caption"/>
                <a:ea typeface="PT Sans Caption"/>
                <a:cs typeface="PT Sans Caption"/>
                <a:sym typeface="PT Sans Caption"/>
              </a:rPr>
              <a:t>TagName can be used with Group elements like , Select and </a:t>
            </a:r>
            <a:r>
              <a:rPr lang="en-US" sz="2400">
                <a:solidFill>
                  <a:srgbClr val="000000"/>
                </a:solidFill>
                <a:latin typeface="PT Sans Caption"/>
                <a:ea typeface="PT Sans Caption"/>
                <a:cs typeface="PT Sans Caption"/>
                <a:sym typeface="PT Sans Caption"/>
              </a:rPr>
              <a:t>checkboxes</a:t>
            </a:r>
            <a:r>
              <a:rPr i="0" lang="en-US" sz="2400" u="none" cap="none" strike="noStrike">
                <a:solidFill>
                  <a:srgbClr val="000000"/>
                </a:solidFill>
                <a:latin typeface="PT Sans Caption"/>
                <a:ea typeface="PT Sans Caption"/>
                <a:cs typeface="PT Sans Caption"/>
                <a:sym typeface="PT Sans Caption"/>
              </a:rPr>
              <a:t> / dropdowns.</a:t>
            </a:r>
            <a:endParaRPr sz="2400">
              <a:solidFill>
                <a:srgbClr val="000000"/>
              </a:solidFill>
              <a:latin typeface="PT Sans Caption"/>
              <a:ea typeface="PT Sans Caption"/>
              <a:cs typeface="PT Sans Caption"/>
              <a:sym typeface="PT Sans Caption"/>
            </a:endParaRPr>
          </a:p>
          <a:p>
            <a:pPr indent="-228600" lvl="0" marL="457200" marR="0" rtl="0" algn="l">
              <a:lnSpc>
                <a:spcPct val="115000"/>
              </a:lnSpc>
              <a:spcBef>
                <a:spcPts val="0"/>
              </a:spcBef>
              <a:spcAft>
                <a:spcPts val="0"/>
              </a:spcAft>
              <a:buClr>
                <a:schemeClr val="lt2"/>
              </a:buClr>
              <a:buSzPts val="1800"/>
              <a:buFont typeface="Roboto"/>
              <a:buNone/>
            </a:pPr>
            <a:r>
              <a:t/>
            </a:r>
            <a:endParaRPr b="0" i="0" sz="1800" u="none" cap="none" strike="noStrike">
              <a:solidFill>
                <a:schemeClr val="lt2"/>
              </a:solidFill>
              <a:latin typeface="Roboto"/>
              <a:ea typeface="Roboto"/>
              <a:cs typeface="Roboto"/>
              <a:sym typeface="Roboto"/>
            </a:endParaRPr>
          </a:p>
        </p:txBody>
      </p:sp>
      <p:sp>
        <p:nvSpPr>
          <p:cNvPr id="543" name="Google Shape;543;p97"/>
          <p:cNvSpPr/>
          <p:nvPr/>
        </p:nvSpPr>
        <p:spPr>
          <a:xfrm>
            <a:off x="752300" y="1966750"/>
            <a:ext cx="10808700" cy="1043100"/>
          </a:xfrm>
          <a:prstGeom prst="roundRect">
            <a:avLst>
              <a:gd fmla="val 16667" name="adj"/>
            </a:avLst>
          </a:prstGeom>
          <a:solidFill>
            <a:srgbClr val="F3F3F3"/>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T Sans Caption"/>
                <a:ea typeface="PT Sans Caption"/>
                <a:cs typeface="PT Sans Caption"/>
                <a:sym typeface="PT Sans Caption"/>
              </a:rPr>
              <a:t>&lt;h1&gt;Welcome&lt;/h1&gt;</a:t>
            </a:r>
            <a:endParaRPr b="1" i="0" sz="24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PT Sans Caption"/>
                <a:ea typeface="PT Sans Caption"/>
                <a:cs typeface="PT Sans Caption"/>
                <a:sym typeface="PT Sans Caption"/>
              </a:rPr>
              <a:t>driver.findElement(By. tagName (“</a:t>
            </a:r>
            <a:r>
              <a:rPr b="1" i="0" lang="en-US" sz="2400" u="none" cap="none" strike="noStrike">
                <a:solidFill>
                  <a:srgbClr val="000000"/>
                </a:solidFill>
                <a:latin typeface="PT Sans Caption"/>
                <a:ea typeface="PT Sans Caption"/>
                <a:cs typeface="PT Sans Caption"/>
                <a:sym typeface="PT Sans Caption"/>
              </a:rPr>
              <a:t>h1</a:t>
            </a:r>
            <a:r>
              <a:rPr b="0" i="0" lang="en-US" sz="2400" u="none" cap="none" strike="noStrike">
                <a:solidFill>
                  <a:srgbClr val="000000"/>
                </a:solidFill>
                <a:latin typeface="PT Sans Caption"/>
                <a:ea typeface="PT Sans Caption"/>
                <a:cs typeface="PT Sans Caption"/>
                <a:sym typeface="PT Sans Caption"/>
              </a:rPr>
              <a:t>"));</a:t>
            </a:r>
            <a:endParaRPr b="0" i="0" sz="24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a:off x="752300" y="3078400"/>
            <a:ext cx="10808700" cy="2565300"/>
          </a:xfrm>
          <a:prstGeom prst="roundRect">
            <a:avLst>
              <a:gd fmla="val 16667" name="adj"/>
            </a:avLst>
          </a:prstGeom>
          <a:solidFill>
            <a:srgbClr val="F3F3F3"/>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PT Sans Caption"/>
                <a:ea typeface="PT Sans Caption"/>
                <a:cs typeface="PT Sans Caption"/>
                <a:sym typeface="PT Sans Caption"/>
              </a:rPr>
              <a:t>&lt;select&gt;</a:t>
            </a:r>
            <a:br>
              <a:rPr b="0" i="0" lang="en-US" sz="2400" u="none" cap="none" strike="noStrike">
                <a:solidFill>
                  <a:srgbClr val="000000"/>
                </a:solidFill>
                <a:latin typeface="PT Sans Caption"/>
                <a:ea typeface="PT Sans Caption"/>
                <a:cs typeface="PT Sans Caption"/>
                <a:sym typeface="PT Sans Caption"/>
              </a:rPr>
            </a:br>
            <a:r>
              <a:rPr b="0" i="0" lang="en-US" sz="2400" u="none" cap="none" strike="noStrike">
                <a:solidFill>
                  <a:srgbClr val="000000"/>
                </a:solidFill>
                <a:latin typeface="PT Sans Caption"/>
                <a:ea typeface="PT Sans Caption"/>
                <a:cs typeface="PT Sans Caption"/>
                <a:sym typeface="PT Sans Caption"/>
              </a:rPr>
              <a:t>  &lt;option value="volvo"&gt;Volvo&lt;/option&gt;</a:t>
            </a:r>
            <a:br>
              <a:rPr b="0" i="0" lang="en-US" sz="2400" u="none" cap="none" strike="noStrike">
                <a:solidFill>
                  <a:srgbClr val="000000"/>
                </a:solidFill>
                <a:latin typeface="PT Sans Caption"/>
                <a:ea typeface="PT Sans Caption"/>
                <a:cs typeface="PT Sans Caption"/>
                <a:sym typeface="PT Sans Caption"/>
              </a:rPr>
            </a:br>
            <a:r>
              <a:rPr b="0" i="0" lang="en-US" sz="2400" u="none" cap="none" strike="noStrike">
                <a:solidFill>
                  <a:srgbClr val="000000"/>
                </a:solidFill>
                <a:latin typeface="PT Sans Caption"/>
                <a:ea typeface="PT Sans Caption"/>
                <a:cs typeface="PT Sans Caption"/>
                <a:sym typeface="PT Sans Caption"/>
              </a:rPr>
              <a:t>  &lt;option value="saab"&gt;Saab&lt;/option&gt;</a:t>
            </a:r>
            <a:br>
              <a:rPr b="0" i="0" lang="en-US" sz="2400" u="none" cap="none" strike="noStrike">
                <a:solidFill>
                  <a:srgbClr val="000000"/>
                </a:solidFill>
                <a:latin typeface="PT Sans Caption"/>
                <a:ea typeface="PT Sans Caption"/>
                <a:cs typeface="PT Sans Caption"/>
                <a:sym typeface="PT Sans Caption"/>
              </a:rPr>
            </a:br>
            <a:r>
              <a:rPr b="0" i="0" lang="en-US" sz="2400" u="none" cap="none" strike="noStrike">
                <a:solidFill>
                  <a:srgbClr val="000000"/>
                </a:solidFill>
                <a:latin typeface="PT Sans Caption"/>
                <a:ea typeface="PT Sans Caption"/>
                <a:cs typeface="PT Sans Caption"/>
                <a:sym typeface="PT Sans Caption"/>
              </a:rPr>
              <a:t>  &lt;option value="mercedes"&gt;Mercedes&lt;/option&gt;</a:t>
            </a:r>
            <a:br>
              <a:rPr b="0" i="0" lang="en-US" sz="2400" u="none" cap="none" strike="noStrike">
                <a:solidFill>
                  <a:srgbClr val="000000"/>
                </a:solidFill>
                <a:latin typeface="PT Sans Caption"/>
                <a:ea typeface="PT Sans Caption"/>
                <a:cs typeface="PT Sans Caption"/>
                <a:sym typeface="PT Sans Caption"/>
              </a:rPr>
            </a:br>
            <a:r>
              <a:rPr b="0" i="0" lang="en-US" sz="2400" u="none" cap="none" strike="noStrike">
                <a:solidFill>
                  <a:srgbClr val="000000"/>
                </a:solidFill>
                <a:latin typeface="PT Sans Caption"/>
                <a:ea typeface="PT Sans Caption"/>
                <a:cs typeface="PT Sans Caption"/>
                <a:sym typeface="PT Sans Caption"/>
              </a:rPr>
              <a:t>  &lt;option value="audi"&gt;Audi&lt;/option&gt;</a:t>
            </a:r>
            <a:br>
              <a:rPr b="0" i="0" lang="en-US" sz="2400" u="none" cap="none" strike="noStrike">
                <a:solidFill>
                  <a:srgbClr val="000000"/>
                </a:solidFill>
                <a:latin typeface="PT Sans Caption"/>
                <a:ea typeface="PT Sans Caption"/>
                <a:cs typeface="PT Sans Caption"/>
                <a:sym typeface="PT Sans Caption"/>
              </a:rPr>
            </a:br>
            <a:r>
              <a:rPr b="0" i="0" lang="en-US" sz="2400" u="none" cap="none" strike="noStrike">
                <a:solidFill>
                  <a:srgbClr val="000000"/>
                </a:solidFill>
                <a:latin typeface="PT Sans Caption"/>
                <a:ea typeface="PT Sans Caption"/>
                <a:cs typeface="PT Sans Caption"/>
                <a:sym typeface="PT Sans Caption"/>
              </a:rPr>
              <a:t>&lt;/select&gt; </a:t>
            </a:r>
            <a:endParaRPr b="0" i="0" sz="2400" u="none" cap="none" strike="noStrike">
              <a:solidFill>
                <a:srgbClr val="000000"/>
              </a:solidFill>
              <a:latin typeface="PT Sans Caption"/>
              <a:ea typeface="PT Sans Caption"/>
              <a:cs typeface="PT Sans Caption"/>
              <a:sym typeface="PT Sans Caption"/>
            </a:endParaRPr>
          </a:p>
        </p:txBody>
      </p:sp>
      <p:sp>
        <p:nvSpPr>
          <p:cNvPr id="545" name="Google Shape;545;p97"/>
          <p:cNvSpPr/>
          <p:nvPr/>
        </p:nvSpPr>
        <p:spPr>
          <a:xfrm>
            <a:off x="734400" y="5780575"/>
            <a:ext cx="10723200" cy="940500"/>
          </a:xfrm>
          <a:prstGeom prst="roundRect">
            <a:avLst>
              <a:gd fmla="val 16667" name="adj"/>
            </a:avLst>
          </a:prstGeom>
          <a:solidFill>
            <a:srgbClr val="EFEFEF"/>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PT Sans Caption"/>
                <a:ea typeface="PT Sans Caption"/>
                <a:cs typeface="PT Sans Caption"/>
                <a:sym typeface="PT Sans Caption"/>
              </a:rPr>
              <a:t>Select select = new Select(driver.findElement(By.tagName("select"))); select.selectByVisibleText(“Audi"); </a:t>
            </a:r>
            <a:endParaRPr b="0" i="0" sz="24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9" name="Shape 549"/>
        <p:cNvGrpSpPr/>
        <p:nvPr/>
      </p:nvGrpSpPr>
      <p:grpSpPr>
        <a:xfrm>
          <a:off x="0" y="0"/>
          <a:ext cx="0" cy="0"/>
          <a:chOff x="0" y="0"/>
          <a:chExt cx="0" cy="0"/>
        </a:xfrm>
      </p:grpSpPr>
      <p:sp>
        <p:nvSpPr>
          <p:cNvPr id="550" name="Google Shape;550;p98"/>
          <p:cNvSpPr txBox="1"/>
          <p:nvPr>
            <p:ph type="title"/>
          </p:nvPr>
        </p:nvSpPr>
        <p:spPr>
          <a:xfrm>
            <a:off x="131000" y="21800"/>
            <a:ext cx="11768700" cy="803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3200"/>
              <a:buFont typeface="Roboto"/>
              <a:buNone/>
            </a:pPr>
            <a:r>
              <a:rPr b="1" i="0" lang="en-US" sz="3000" u="none" cap="none" strike="noStrike">
                <a:solidFill>
                  <a:schemeClr val="lt1"/>
                </a:solidFill>
                <a:latin typeface="PT Sans Caption"/>
                <a:ea typeface="PT Sans Caption"/>
                <a:cs typeface="PT Sans Caption"/>
                <a:sym typeface="PT Sans Caption"/>
              </a:rPr>
              <a:t>Locating an Element By TagName</a:t>
            </a:r>
            <a:endParaRPr sz="3000">
              <a:latin typeface="PT Sans Caption"/>
              <a:ea typeface="PT Sans Caption"/>
              <a:cs typeface="PT Sans Caption"/>
              <a:sym typeface="PT Sans Caption"/>
            </a:endParaRPr>
          </a:p>
        </p:txBody>
      </p:sp>
      <p:pic>
        <p:nvPicPr>
          <p:cNvPr id="551" name="Google Shape;551;p98"/>
          <p:cNvPicPr preferRelativeResize="0"/>
          <p:nvPr/>
        </p:nvPicPr>
        <p:blipFill rotWithShape="1">
          <a:blip r:embed="rId3">
            <a:alphaModFix/>
          </a:blip>
          <a:srcRect b="0" l="0" r="0" t="0"/>
          <a:stretch/>
        </p:blipFill>
        <p:spPr>
          <a:xfrm>
            <a:off x="1520200" y="2098725"/>
            <a:ext cx="7591425" cy="4057650"/>
          </a:xfrm>
          <a:prstGeom prst="rect">
            <a:avLst/>
          </a:prstGeom>
          <a:noFill/>
          <a:ln>
            <a:noFill/>
          </a:ln>
        </p:spPr>
      </p:pic>
      <p:sp>
        <p:nvSpPr>
          <p:cNvPr id="552" name="Google Shape;552;p98"/>
          <p:cNvSpPr txBox="1"/>
          <p:nvPr/>
        </p:nvSpPr>
        <p:spPr>
          <a:xfrm>
            <a:off x="0" y="1001438"/>
            <a:ext cx="11768700" cy="907800"/>
          </a:xfrm>
          <a:prstGeom prst="rect">
            <a:avLst/>
          </a:prstGeom>
          <a:noFill/>
          <a:ln>
            <a:noFill/>
          </a:ln>
        </p:spPr>
        <p:txBody>
          <a:bodyPr anchorCtr="0" anchor="ctr"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PT Sans Caption"/>
              <a:buChar char="●"/>
            </a:pPr>
            <a:r>
              <a:rPr b="0" i="0" lang="en-US" sz="2400" u="none" cap="none" strike="noStrike">
                <a:solidFill>
                  <a:srgbClr val="000000"/>
                </a:solidFill>
                <a:latin typeface="PT Sans Caption"/>
                <a:ea typeface="PT Sans Caption"/>
                <a:cs typeface="PT Sans Caption"/>
                <a:sym typeface="PT Sans Caption"/>
              </a:rPr>
              <a:t>The tagname locator looks for an element in the page having an tagname, like &lt;a&gt;, &lt;button&gt;, &lt;p&gt;, &lt;label&gt;, &lt;div&gt; etc</a:t>
            </a:r>
            <a:endParaRPr b="0" i="0" sz="24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56" name="Shape 556"/>
        <p:cNvGrpSpPr/>
        <p:nvPr/>
      </p:nvGrpSpPr>
      <p:grpSpPr>
        <a:xfrm>
          <a:off x="0" y="0"/>
          <a:ext cx="0" cy="0"/>
          <a:chOff x="0" y="0"/>
          <a:chExt cx="0" cy="0"/>
        </a:xfrm>
      </p:grpSpPr>
      <p:sp>
        <p:nvSpPr>
          <p:cNvPr id="557" name="Google Shape;557;p99"/>
          <p:cNvSpPr txBox="1"/>
          <p:nvPr>
            <p:ph type="title"/>
          </p:nvPr>
        </p:nvSpPr>
        <p:spPr>
          <a:xfrm>
            <a:off x="131000" y="21800"/>
            <a:ext cx="11768700" cy="803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3200"/>
              <a:buFont typeface="Roboto"/>
              <a:buNone/>
            </a:pPr>
            <a:r>
              <a:rPr b="1" i="0" lang="en-US" sz="3000" u="none" cap="none" strike="noStrike">
                <a:solidFill>
                  <a:schemeClr val="lt1"/>
                </a:solidFill>
                <a:latin typeface="PT Sans Caption"/>
                <a:ea typeface="PT Sans Caption"/>
                <a:cs typeface="PT Sans Caption"/>
                <a:sym typeface="PT Sans Caption"/>
              </a:rPr>
              <a:t>Locating an Element By Class Name</a:t>
            </a:r>
            <a:endParaRPr sz="3000">
              <a:latin typeface="PT Sans Caption"/>
              <a:ea typeface="PT Sans Caption"/>
              <a:cs typeface="PT Sans Caption"/>
              <a:sym typeface="PT Sans Caption"/>
            </a:endParaRPr>
          </a:p>
        </p:txBody>
      </p:sp>
      <p:sp>
        <p:nvSpPr>
          <p:cNvPr id="558" name="Google Shape;558;p99"/>
          <p:cNvSpPr txBox="1"/>
          <p:nvPr>
            <p:ph idx="4294967295" type="body"/>
          </p:nvPr>
        </p:nvSpPr>
        <p:spPr>
          <a:xfrm>
            <a:off x="222325" y="1019900"/>
            <a:ext cx="11677500" cy="5157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PT Sans Caption"/>
              <a:buChar char="●"/>
            </a:pPr>
            <a:r>
              <a:rPr i="0" lang="en-US" sz="2400" u="none" cap="none" strike="noStrike">
                <a:solidFill>
                  <a:srgbClr val="000000"/>
                </a:solidFill>
                <a:latin typeface="PT Sans Caption"/>
                <a:ea typeface="PT Sans Caption"/>
                <a:cs typeface="PT Sans Caption"/>
                <a:sym typeface="PT Sans Caption"/>
              </a:rPr>
              <a:t>There may be multiple elements with the same name, if we just use findElementByClassName , make sure it is only one. </a:t>
            </a:r>
            <a:endParaRPr i="0" sz="2400" u="none" cap="none" strike="noStrike">
              <a:solidFill>
                <a:srgbClr val="000000"/>
              </a:solidFill>
              <a:latin typeface="PT Sans Caption"/>
              <a:ea typeface="PT Sans Caption"/>
              <a:cs typeface="PT Sans Caption"/>
              <a:sym typeface="PT Sans Caption"/>
            </a:endParaRPr>
          </a:p>
          <a:p>
            <a:pPr indent="-381000" lvl="0" marL="457200" marR="0" rtl="0" algn="l">
              <a:lnSpc>
                <a:spcPct val="115000"/>
              </a:lnSpc>
              <a:spcBef>
                <a:spcPts val="0"/>
              </a:spcBef>
              <a:spcAft>
                <a:spcPts val="0"/>
              </a:spcAft>
              <a:buClr>
                <a:srgbClr val="000000"/>
              </a:buClr>
              <a:buSzPts val="2400"/>
              <a:buFont typeface="PT Sans Caption"/>
              <a:buChar char="●"/>
            </a:pPr>
            <a:r>
              <a:rPr i="0" lang="en-US" sz="2400" u="none" cap="none" strike="noStrike">
                <a:solidFill>
                  <a:srgbClr val="000000"/>
                </a:solidFill>
                <a:latin typeface="PT Sans Caption"/>
                <a:ea typeface="PT Sans Caption"/>
                <a:cs typeface="PT Sans Caption"/>
                <a:sym typeface="PT Sans Caption"/>
              </a:rPr>
              <a:t>If not then you need to extend using the </a:t>
            </a:r>
            <a:r>
              <a:rPr lang="en-US" sz="2400">
                <a:solidFill>
                  <a:srgbClr val="000000"/>
                </a:solidFill>
                <a:latin typeface="PT Sans Caption"/>
                <a:ea typeface="PT Sans Caption"/>
                <a:cs typeface="PT Sans Caption"/>
                <a:sym typeface="PT Sans Caption"/>
              </a:rPr>
              <a:t>className</a:t>
            </a:r>
            <a:r>
              <a:rPr i="0" lang="en-US" sz="2400" u="none" cap="none" strike="noStrike">
                <a:solidFill>
                  <a:srgbClr val="000000"/>
                </a:solidFill>
                <a:latin typeface="PT Sans Caption"/>
                <a:ea typeface="PT Sans Caption"/>
                <a:cs typeface="PT Sans Caption"/>
                <a:sym typeface="PT Sans Caption"/>
              </a:rPr>
              <a:t> and its sub elements.</a:t>
            </a:r>
            <a:endParaRPr sz="2400">
              <a:solidFill>
                <a:srgbClr val="000000"/>
              </a:solidFill>
              <a:latin typeface="PT Sans Caption"/>
              <a:ea typeface="PT Sans Caption"/>
              <a:cs typeface="PT Sans Caption"/>
              <a:sym typeface="PT Sans Caption"/>
            </a:endParaRPr>
          </a:p>
          <a:p>
            <a:pPr indent="-228600" lvl="0" marL="457200" marR="0" rtl="0" algn="l">
              <a:lnSpc>
                <a:spcPct val="115000"/>
              </a:lnSpc>
              <a:spcBef>
                <a:spcPts val="0"/>
              </a:spcBef>
              <a:spcAft>
                <a:spcPts val="0"/>
              </a:spcAft>
              <a:buClr>
                <a:schemeClr val="lt2"/>
              </a:buClr>
              <a:buSzPts val="1800"/>
              <a:buFont typeface="Roboto"/>
              <a:buNone/>
            </a:pPr>
            <a:r>
              <a:t/>
            </a:r>
            <a:endParaRPr b="0" i="0" sz="1800" u="none" cap="none" strike="noStrike">
              <a:solidFill>
                <a:schemeClr val="lt2"/>
              </a:solidFill>
              <a:latin typeface="Roboto"/>
              <a:ea typeface="Roboto"/>
              <a:cs typeface="Roboto"/>
              <a:sym typeface="Roboto"/>
            </a:endParaRPr>
          </a:p>
        </p:txBody>
      </p:sp>
      <p:sp>
        <p:nvSpPr>
          <p:cNvPr id="559" name="Google Shape;559;p99"/>
          <p:cNvSpPr/>
          <p:nvPr/>
        </p:nvSpPr>
        <p:spPr>
          <a:xfrm>
            <a:off x="513075" y="3078400"/>
            <a:ext cx="11386800" cy="1864200"/>
          </a:xfrm>
          <a:prstGeom prst="roundRect">
            <a:avLst>
              <a:gd fmla="val 16667" name="adj"/>
            </a:avLst>
          </a:prstGeom>
          <a:solidFill>
            <a:srgbClr val="F3F3F3"/>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T Sans Caption"/>
                <a:ea typeface="PT Sans Caption"/>
                <a:cs typeface="PT Sans Caption"/>
                <a:sym typeface="PT Sans Caption"/>
              </a:rPr>
              <a:t>&lt;input id="gbqfq" class=“Password" type="text" value="" autocomplete="off" name="q" style="border: medium none; padding: 0px; margin: 0px; height: auto…; width: 100%; background: url('" dir="ltr" spellcheck="false"&gt;&lt;/input&gt;</a:t>
            </a:r>
            <a:endParaRPr b="0" i="0" sz="2400" u="none" cap="none" strike="noStrike">
              <a:solidFill>
                <a:srgbClr val="000000"/>
              </a:solidFill>
              <a:latin typeface="PT Sans Caption"/>
              <a:ea typeface="PT Sans Caption"/>
              <a:cs typeface="PT Sans Caption"/>
              <a:sym typeface="PT Sans Caption"/>
            </a:endParaRPr>
          </a:p>
        </p:txBody>
      </p:sp>
      <p:sp>
        <p:nvSpPr>
          <p:cNvPr id="560" name="Google Shape;560;p99"/>
          <p:cNvSpPr/>
          <p:nvPr/>
        </p:nvSpPr>
        <p:spPr>
          <a:xfrm>
            <a:off x="451525" y="5181975"/>
            <a:ext cx="11219100" cy="994800"/>
          </a:xfrm>
          <a:prstGeom prst="roundRect">
            <a:avLst>
              <a:gd fmla="val 16667" name="adj"/>
            </a:avLst>
          </a:prstGeom>
          <a:solidFill>
            <a:srgbClr val="F3F3F3"/>
          </a:solidFill>
          <a:ln cap="flat" cmpd="sng" w="9525">
            <a:solidFill>
              <a:srgbClr val="66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PT Sans Caption"/>
                <a:ea typeface="PT Sans Caption"/>
                <a:cs typeface="PT Sans Caption"/>
                <a:sym typeface="PT Sans Caption"/>
              </a:rPr>
              <a:t>WebElement login= driver.findElement(By.className(“</a:t>
            </a:r>
            <a:r>
              <a:rPr b="1" i="0" lang="en-US" sz="2400" u="none" cap="none" strike="noStrike">
                <a:solidFill>
                  <a:srgbClr val="000000"/>
                </a:solidFill>
                <a:latin typeface="PT Sans Caption"/>
                <a:ea typeface="PT Sans Caption"/>
                <a:cs typeface="PT Sans Caption"/>
                <a:sym typeface="PT Sans Caption"/>
              </a:rPr>
              <a:t>Password</a:t>
            </a:r>
            <a:r>
              <a:rPr b="0" i="0" lang="en-US" sz="2400" u="none" cap="none" strike="noStrike">
                <a:solidFill>
                  <a:srgbClr val="000000"/>
                </a:solidFill>
                <a:latin typeface="PT Sans Caption"/>
                <a:ea typeface="PT Sans Caption"/>
                <a:cs typeface="PT Sans Caption"/>
                <a:sym typeface="PT Sans Caption"/>
              </a:rPr>
              <a:t>"));</a:t>
            </a:r>
            <a:endParaRPr b="0" i="0" sz="24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64" name="Shape 564"/>
        <p:cNvGrpSpPr/>
        <p:nvPr/>
      </p:nvGrpSpPr>
      <p:grpSpPr>
        <a:xfrm>
          <a:off x="0" y="0"/>
          <a:ext cx="0" cy="0"/>
          <a:chOff x="0" y="0"/>
          <a:chExt cx="0" cy="0"/>
        </a:xfrm>
      </p:grpSpPr>
      <p:pic>
        <p:nvPicPr>
          <p:cNvPr id="565" name="Google Shape;565;p100"/>
          <p:cNvPicPr preferRelativeResize="0"/>
          <p:nvPr/>
        </p:nvPicPr>
        <p:blipFill rotWithShape="1">
          <a:blip r:embed="rId3">
            <a:alphaModFix/>
          </a:blip>
          <a:srcRect b="0" l="0" r="0" t="0"/>
          <a:stretch/>
        </p:blipFill>
        <p:spPr>
          <a:xfrm>
            <a:off x="1451275" y="1672950"/>
            <a:ext cx="9565100" cy="4969050"/>
          </a:xfrm>
          <a:prstGeom prst="rect">
            <a:avLst/>
          </a:prstGeom>
          <a:noFill/>
          <a:ln>
            <a:noFill/>
          </a:ln>
        </p:spPr>
      </p:pic>
      <p:sp>
        <p:nvSpPr>
          <p:cNvPr id="566" name="Google Shape;566;p100"/>
          <p:cNvSpPr txBox="1"/>
          <p:nvPr>
            <p:ph type="title"/>
          </p:nvPr>
        </p:nvSpPr>
        <p:spPr>
          <a:xfrm>
            <a:off x="131000" y="21800"/>
            <a:ext cx="11768700" cy="803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3200"/>
              <a:buFont typeface="Roboto"/>
              <a:buNone/>
            </a:pPr>
            <a:r>
              <a:rPr b="1" i="0" lang="en-US" sz="3000" u="none" cap="none" strike="noStrike">
                <a:solidFill>
                  <a:schemeClr val="lt1"/>
                </a:solidFill>
                <a:latin typeface="PT Sans Caption"/>
                <a:ea typeface="PT Sans Caption"/>
                <a:cs typeface="PT Sans Caption"/>
                <a:sym typeface="PT Sans Caption"/>
              </a:rPr>
              <a:t>Locating an Element By Class Name</a:t>
            </a:r>
            <a:endParaRPr sz="3000">
              <a:latin typeface="PT Sans Caption"/>
              <a:ea typeface="PT Sans Caption"/>
              <a:cs typeface="PT Sans Caption"/>
              <a:sym typeface="PT Sans Caption"/>
            </a:endParaRPr>
          </a:p>
        </p:txBody>
      </p:sp>
      <p:sp>
        <p:nvSpPr>
          <p:cNvPr id="567" name="Google Shape;567;p100"/>
          <p:cNvSpPr txBox="1"/>
          <p:nvPr>
            <p:ph idx="4294967295" type="body"/>
          </p:nvPr>
        </p:nvSpPr>
        <p:spPr>
          <a:xfrm>
            <a:off x="222325" y="1019900"/>
            <a:ext cx="11677500" cy="965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5000"/>
              </a:lnSpc>
              <a:spcBef>
                <a:spcPts val="0"/>
              </a:spcBef>
              <a:spcAft>
                <a:spcPts val="0"/>
              </a:spcAft>
              <a:buClr>
                <a:schemeClr val="lt2"/>
              </a:buClr>
              <a:buSzPts val="1800"/>
              <a:buFont typeface="Roboto"/>
              <a:buNone/>
            </a:pPr>
            <a:r>
              <a:rPr lang="en-US" sz="2400">
                <a:solidFill>
                  <a:srgbClr val="000000"/>
                </a:solidFill>
                <a:latin typeface="PT Sans Caption"/>
                <a:ea typeface="PT Sans Caption"/>
                <a:cs typeface="PT Sans Caption"/>
                <a:sym typeface="PT Sans Caption"/>
              </a:rPr>
              <a:t>The Class name locator looks for an element in the page having an class attribute</a:t>
            </a:r>
            <a:endParaRPr b="0" i="0" sz="1800" u="none" cap="none" strike="noStrike">
              <a:solidFill>
                <a:schemeClr val="lt2"/>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101"/>
          <p:cNvSpPr txBox="1"/>
          <p:nvPr/>
        </p:nvSpPr>
        <p:spPr>
          <a:xfrm>
            <a:off x="4162725" y="579000"/>
            <a:ext cx="7237500" cy="58698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1000"/>
              </a:spcBef>
              <a:spcAft>
                <a:spcPts val="0"/>
              </a:spcAft>
              <a:buClr>
                <a:srgbClr val="000000"/>
              </a:buClr>
              <a:buSzPts val="1800"/>
              <a:buFont typeface="Arial"/>
              <a:buNone/>
            </a:pPr>
            <a:r>
              <a:rPr b="1" lang="en-US" sz="1800">
                <a:latin typeface="PT Sans Caption"/>
                <a:ea typeface="PT Sans Caption"/>
                <a:cs typeface="PT Sans Caption"/>
                <a:sym typeface="PT Sans Caption"/>
              </a:rPr>
              <a:t>TC 1: Facebook login: </a:t>
            </a:r>
            <a:endParaRPr b="1" sz="1800">
              <a:latin typeface="PT Sans Caption"/>
              <a:ea typeface="PT Sans Caption"/>
              <a:cs typeface="PT Sans Caption"/>
              <a:sym typeface="PT Sans Caption"/>
            </a:endParaRPr>
          </a:p>
          <a:p>
            <a:pPr indent="-342900" lvl="0" marL="457200" marR="0" rtl="0" algn="l">
              <a:lnSpc>
                <a:spcPct val="9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“https://www.facebook.com/”</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Enter valid username and valid password and click login </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User should see invalid user name Page.</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Close the browser</a:t>
            </a:r>
            <a:endParaRPr sz="1800">
              <a:latin typeface="PT Sans Caption"/>
              <a:ea typeface="PT Sans Caption"/>
              <a:cs typeface="PT Sans Caption"/>
              <a:sym typeface="PT Sans Caption"/>
            </a:endParaRPr>
          </a:p>
          <a:p>
            <a:pPr indent="0" lvl="0" marL="457200" marR="0" rtl="0" algn="l">
              <a:lnSpc>
                <a:spcPct val="90000"/>
              </a:lnSpc>
              <a:spcBef>
                <a:spcPts val="1000"/>
              </a:spcBef>
              <a:spcAft>
                <a:spcPts val="0"/>
              </a:spcAft>
              <a:buNone/>
            </a:pPr>
            <a:r>
              <a:t/>
            </a:r>
            <a:endParaRPr sz="1800">
              <a:latin typeface="PT Sans Caption"/>
              <a:ea typeface="PT Sans Caption"/>
              <a:cs typeface="PT Sans Caption"/>
              <a:sym typeface="PT Sans Caption"/>
            </a:endParaRPr>
          </a:p>
          <a:p>
            <a:pPr indent="0" lvl="0" marL="0" rtl="0" algn="l">
              <a:lnSpc>
                <a:spcPct val="90000"/>
              </a:lnSpc>
              <a:spcBef>
                <a:spcPts val="1000"/>
              </a:spcBef>
              <a:spcAft>
                <a:spcPts val="0"/>
              </a:spcAft>
              <a:buNone/>
            </a:pPr>
            <a:r>
              <a:rPr b="1" lang="en-US" sz="1800">
                <a:latin typeface="PT Sans Caption"/>
                <a:ea typeface="PT Sans Caption"/>
                <a:cs typeface="PT Sans Caption"/>
                <a:sym typeface="PT Sans Caption"/>
              </a:rPr>
              <a:t>TC 2: Mercury Tours Registration: </a:t>
            </a:r>
            <a:endParaRPr b="1" sz="1800">
              <a:latin typeface="PT Sans Caption"/>
              <a:ea typeface="PT Sans Caption"/>
              <a:cs typeface="PT Sans Caption"/>
              <a:sym typeface="PT Sans Caption"/>
            </a:endParaRPr>
          </a:p>
          <a:p>
            <a:pPr indent="-342900" lvl="0" marL="457200" rtl="0" algn="l">
              <a:lnSpc>
                <a:spcPct val="9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a:t>
            </a:r>
            <a:r>
              <a:rPr lang="en-US" sz="1800">
                <a:latin typeface="PT Sans Caption"/>
                <a:ea typeface="PT Sans Caption"/>
                <a:cs typeface="PT Sans Caption"/>
                <a:sym typeface="PT Sans Caption"/>
              </a:rPr>
              <a:t>http://newtours.demoaut.com/</a:t>
            </a:r>
            <a:r>
              <a:rPr lang="en-US" sz="1800">
                <a:latin typeface="PT Sans Caption"/>
                <a:ea typeface="PT Sans Caption"/>
                <a:cs typeface="PT Sans Caption"/>
                <a:sym typeface="PT Sans Caption"/>
              </a:rPr>
              <a:t>”</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Register Link</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Fill out all required info</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Submit</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User successfully registered</a:t>
            </a:r>
            <a:endParaRPr sz="1800">
              <a:latin typeface="PT Sans Caption"/>
              <a:ea typeface="PT Sans Caption"/>
              <a:cs typeface="PT Sans Caption"/>
              <a:sym typeface="PT Sans Caption"/>
            </a:endParaRPr>
          </a:p>
          <a:p>
            <a:pPr indent="0" lvl="0" marL="457200" rtl="0" algn="l">
              <a:lnSpc>
                <a:spcPct val="90000"/>
              </a:lnSpc>
              <a:spcBef>
                <a:spcPts val="1000"/>
              </a:spcBef>
              <a:spcAft>
                <a:spcPts val="0"/>
              </a:spcAft>
              <a:buNone/>
            </a:pPr>
            <a:r>
              <a:rPr lang="en-US" sz="1800">
                <a:latin typeface="PT Sans Caption"/>
                <a:ea typeface="PT Sans Caption"/>
                <a:cs typeface="PT Sans Caption"/>
                <a:sym typeface="PT Sans Caption"/>
              </a:rPr>
              <a:t>(Create 2 scripts using different locators)</a:t>
            </a:r>
            <a:endParaRPr sz="1800">
              <a:latin typeface="PT Sans Caption"/>
              <a:ea typeface="PT Sans Caption"/>
              <a:cs typeface="PT Sans Caption"/>
              <a:sym typeface="PT Sans Caption"/>
            </a:endParaRPr>
          </a:p>
        </p:txBody>
      </p:sp>
      <p:sp>
        <p:nvSpPr>
          <p:cNvPr id="573" name="Google Shape;573;p101"/>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Test Case</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102"/>
          <p:cNvSpPr txBox="1"/>
          <p:nvPr/>
        </p:nvSpPr>
        <p:spPr>
          <a:xfrm>
            <a:off x="4162725" y="579000"/>
            <a:ext cx="7237500" cy="58698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1000"/>
              </a:spcBef>
              <a:spcAft>
                <a:spcPts val="0"/>
              </a:spcAft>
              <a:buClr>
                <a:srgbClr val="000000"/>
              </a:buClr>
              <a:buSzPts val="1800"/>
              <a:buFont typeface="Arial"/>
              <a:buNone/>
            </a:pPr>
            <a:r>
              <a:rPr b="1" lang="en-US" sz="1800">
                <a:latin typeface="PT Sans Caption"/>
                <a:ea typeface="PT Sans Caption"/>
                <a:cs typeface="PT Sans Caption"/>
                <a:sym typeface="PT Sans Caption"/>
              </a:rPr>
              <a:t>TC 1: Facebook sign up: </a:t>
            </a:r>
            <a:endParaRPr b="1" sz="1800">
              <a:latin typeface="PT Sans Caption"/>
              <a:ea typeface="PT Sans Caption"/>
              <a:cs typeface="PT Sans Caption"/>
              <a:sym typeface="PT Sans Caption"/>
            </a:endParaRPr>
          </a:p>
          <a:p>
            <a:pPr indent="-342900" lvl="0" marL="914400" rtl="0" algn="l">
              <a:lnSpc>
                <a:spcPct val="9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9144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a:t>
            </a:r>
            <a:r>
              <a:rPr lang="en-US" sz="1800" u="sng">
                <a:solidFill>
                  <a:schemeClr val="hlink"/>
                </a:solidFill>
                <a:latin typeface="PT Sans Caption"/>
                <a:ea typeface="PT Sans Caption"/>
                <a:cs typeface="PT Sans Caption"/>
                <a:sym typeface="PT Sans Caption"/>
                <a:hlinkClick r:id="rId3"/>
              </a:rPr>
              <a:t>https://www.facebook.com/</a:t>
            </a:r>
            <a:r>
              <a:rPr lang="en-US" sz="1800">
                <a:latin typeface="PT Sans Caption"/>
                <a:ea typeface="PT Sans Caption"/>
                <a:cs typeface="PT Sans Caption"/>
                <a:sym typeface="PT Sans Caption"/>
              </a:rPr>
              <a:t>”</a:t>
            </a:r>
            <a:endParaRPr sz="1800">
              <a:latin typeface="PT Sans Caption"/>
              <a:ea typeface="PT Sans Caption"/>
              <a:cs typeface="PT Sans Caption"/>
              <a:sym typeface="PT Sans Caption"/>
            </a:endParaRPr>
          </a:p>
          <a:p>
            <a:pPr indent="-342900" lvl="0" marL="9144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Enter first name</a:t>
            </a:r>
            <a:endParaRPr sz="1800">
              <a:latin typeface="PT Sans Caption"/>
              <a:ea typeface="PT Sans Caption"/>
              <a:cs typeface="PT Sans Caption"/>
              <a:sym typeface="PT Sans Caption"/>
            </a:endParaRPr>
          </a:p>
          <a:p>
            <a:pPr indent="-342900" lvl="0" marL="9144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Enter last name</a:t>
            </a:r>
            <a:endParaRPr sz="1800">
              <a:latin typeface="PT Sans Caption"/>
              <a:ea typeface="PT Sans Caption"/>
              <a:cs typeface="PT Sans Caption"/>
              <a:sym typeface="PT Sans Caption"/>
            </a:endParaRPr>
          </a:p>
          <a:p>
            <a:pPr indent="-342900" lvl="0" marL="9144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Enter mobile number</a:t>
            </a:r>
            <a:endParaRPr sz="1800">
              <a:latin typeface="PT Sans Caption"/>
              <a:ea typeface="PT Sans Caption"/>
              <a:cs typeface="PT Sans Caption"/>
              <a:sym typeface="PT Sans Caption"/>
            </a:endParaRPr>
          </a:p>
          <a:p>
            <a:pPr indent="-342900" lvl="0" marL="9144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sign up button</a:t>
            </a:r>
            <a:endParaRPr sz="1800">
              <a:latin typeface="PT Sans Caption"/>
              <a:ea typeface="PT Sans Caption"/>
              <a:cs typeface="PT Sans Caption"/>
              <a:sym typeface="PT Sans Caption"/>
            </a:endParaRPr>
          </a:p>
          <a:p>
            <a:pPr indent="0" lvl="0" marL="914400" rtl="0" algn="l">
              <a:lnSpc>
                <a:spcPct val="90000"/>
              </a:lnSpc>
              <a:spcBef>
                <a:spcPts val="1000"/>
              </a:spcBef>
              <a:spcAft>
                <a:spcPts val="0"/>
              </a:spcAft>
              <a:buNone/>
            </a:pPr>
            <a:r>
              <a:t/>
            </a:r>
            <a:endParaRPr sz="1800">
              <a:latin typeface="PT Sans Caption"/>
              <a:ea typeface="PT Sans Caption"/>
              <a:cs typeface="PT Sans Caption"/>
              <a:sym typeface="PT Sans Caption"/>
            </a:endParaRPr>
          </a:p>
        </p:txBody>
      </p:sp>
      <p:sp>
        <p:nvSpPr>
          <p:cNvPr id="579" name="Google Shape;579;p102"/>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HomeWork</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103"/>
          <p:cNvSpPr txBox="1"/>
          <p:nvPr>
            <p:ph type="ctrTitle"/>
          </p:nvPr>
        </p:nvSpPr>
        <p:spPr>
          <a:xfrm>
            <a:off x="4482800" y="3328650"/>
            <a:ext cx="3226500" cy="8163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6400"/>
              <a:buFont typeface="Roboto"/>
              <a:buNone/>
            </a:pPr>
            <a:r>
              <a:rPr lang="en-US" sz="4000">
                <a:latin typeface="PT Sans Caption"/>
                <a:ea typeface="PT Sans Caption"/>
                <a:cs typeface="PT Sans Caption"/>
                <a:sym typeface="PT Sans Caption"/>
              </a:rPr>
              <a:t>Selenium</a:t>
            </a:r>
            <a:endParaRPr b="0" i="0" sz="4000" u="none" cap="none" strike="noStrike">
              <a:solidFill>
                <a:schemeClr val="lt1"/>
              </a:solidFill>
              <a:latin typeface="PT Sans Caption"/>
              <a:ea typeface="PT Sans Caption"/>
              <a:cs typeface="PT Sans Caption"/>
              <a:sym typeface="PT Sans Caption"/>
            </a:endParaRPr>
          </a:p>
        </p:txBody>
      </p:sp>
      <p:sp>
        <p:nvSpPr>
          <p:cNvPr id="585" name="Google Shape;585;p103"/>
          <p:cNvSpPr txBox="1"/>
          <p:nvPr>
            <p:ph idx="1" type="subTitle"/>
          </p:nvPr>
        </p:nvSpPr>
        <p:spPr>
          <a:xfrm>
            <a:off x="7607633" y="4145067"/>
            <a:ext cx="1396500" cy="7131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2400"/>
              <a:buFont typeface="Roboto"/>
              <a:buNone/>
            </a:pPr>
            <a:r>
              <a:rPr b="0" i="0" lang="en-US" sz="2400" u="none" cap="none" strike="noStrike">
                <a:solidFill>
                  <a:schemeClr val="lt1"/>
                </a:solidFill>
                <a:latin typeface="PT Sans Caption"/>
                <a:ea typeface="PT Sans Caption"/>
                <a:cs typeface="PT Sans Caption"/>
                <a:sym typeface="PT Sans Caption"/>
              </a:rPr>
              <a:t>Class </a:t>
            </a:r>
            <a:r>
              <a:rPr lang="en-US">
                <a:latin typeface="PT Sans Caption"/>
                <a:ea typeface="PT Sans Caption"/>
                <a:cs typeface="PT Sans Caption"/>
                <a:sym typeface="PT Sans Caption"/>
              </a:rPr>
              <a:t>3</a:t>
            </a:r>
            <a:endParaRPr b="0" i="0" sz="2400" u="none" cap="none" strike="noStrike">
              <a:solidFill>
                <a:schemeClr val="lt1"/>
              </a:solidFill>
              <a:latin typeface="PT Sans Caption"/>
              <a:ea typeface="PT Sans Caption"/>
              <a:cs typeface="PT Sans Caption"/>
              <a:sym typeface="PT Sans Caption"/>
            </a:endParaRPr>
          </a:p>
        </p:txBody>
      </p:sp>
      <p:pic>
        <p:nvPicPr>
          <p:cNvPr id="586" name="Google Shape;586;p103"/>
          <p:cNvPicPr preferRelativeResize="0"/>
          <p:nvPr/>
        </p:nvPicPr>
        <p:blipFill>
          <a:blip r:embed="rId3">
            <a:alphaModFix/>
          </a:blip>
          <a:stretch>
            <a:fillRect/>
          </a:stretch>
        </p:blipFill>
        <p:spPr>
          <a:xfrm>
            <a:off x="3365563" y="1600775"/>
            <a:ext cx="5460874" cy="17277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9"/>
          <p:cNvSpPr txBox="1"/>
          <p:nvPr>
            <p:ph type="title"/>
          </p:nvPr>
        </p:nvSpPr>
        <p:spPr>
          <a:xfrm>
            <a:off x="131000" y="21800"/>
            <a:ext cx="11768700" cy="80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What type of tests we can automate with selenium</a:t>
            </a:r>
            <a:endParaRPr b="1" sz="3000">
              <a:latin typeface="PT Sans Caption"/>
              <a:ea typeface="PT Sans Caption"/>
              <a:cs typeface="PT Sans Caption"/>
              <a:sym typeface="PT Sans Caption"/>
            </a:endParaRPr>
          </a:p>
        </p:txBody>
      </p:sp>
      <p:sp>
        <p:nvSpPr>
          <p:cNvPr id="306" name="Google Shape;306;p59"/>
          <p:cNvSpPr txBox="1"/>
          <p:nvPr/>
        </p:nvSpPr>
        <p:spPr>
          <a:xfrm>
            <a:off x="168950" y="1016350"/>
            <a:ext cx="11692800" cy="5508900"/>
          </a:xfrm>
          <a:prstGeom prst="rect">
            <a:avLst/>
          </a:prstGeom>
          <a:noFill/>
          <a:ln>
            <a:noFill/>
          </a:ln>
        </p:spPr>
        <p:txBody>
          <a:bodyPr anchorCtr="0" anchor="ctr" bIns="91425" lIns="91425" spcFirstLastPara="1" rIns="91425" wrap="square" tIns="91425">
            <a:noAutofit/>
          </a:bodyPr>
          <a:lstStyle/>
          <a:p>
            <a:pPr indent="0" lvl="0" marL="457200" marR="0" rtl="0" algn="l">
              <a:lnSpc>
                <a:spcPct val="156521"/>
              </a:lnSpc>
              <a:spcBef>
                <a:spcPts val="0"/>
              </a:spcBef>
              <a:spcAft>
                <a:spcPts val="0"/>
              </a:spcAft>
              <a:buClr>
                <a:srgbClr val="000000"/>
              </a:buClr>
              <a:buSzPts val="1800"/>
              <a:buFont typeface="Arial"/>
              <a:buNone/>
            </a:pPr>
            <a:r>
              <a:rPr b="1" i="0" lang="en-US" sz="1800" u="none" cap="none" strike="noStrike">
                <a:solidFill>
                  <a:srgbClr val="212529"/>
                </a:solidFill>
                <a:latin typeface="PT Sans Caption"/>
                <a:ea typeface="PT Sans Caption"/>
                <a:cs typeface="PT Sans Caption"/>
                <a:sym typeface="PT Sans Caption"/>
              </a:rPr>
              <a:t>Selenium supports Functional Testing and Regression Testing of Web Applications</a:t>
            </a:r>
            <a:endParaRPr b="1" i="0" sz="1800" u="none" cap="none" strike="noStrike">
              <a:solidFill>
                <a:srgbClr val="212529"/>
              </a:solidFill>
              <a:latin typeface="PT Sans Caption"/>
              <a:ea typeface="PT Sans Caption"/>
              <a:cs typeface="PT Sans Caption"/>
              <a:sym typeface="PT Sans Caption"/>
            </a:endParaRPr>
          </a:p>
          <a:p>
            <a:pPr indent="-342900" lvl="0" marL="457200" marR="0" rtl="0" algn="l">
              <a:lnSpc>
                <a:spcPct val="200000"/>
              </a:lnSpc>
              <a:spcBef>
                <a:spcPts val="1500"/>
              </a:spcBef>
              <a:spcAft>
                <a:spcPts val="0"/>
              </a:spcAft>
              <a:buClr>
                <a:srgbClr val="212529"/>
              </a:buClr>
              <a:buSzPts val="1800"/>
              <a:buFont typeface="PT Sans Caption"/>
              <a:buChar char="●"/>
            </a:pPr>
            <a:r>
              <a:rPr b="0" i="0" lang="en-US" sz="1800" u="none" cap="none" strike="noStrike">
                <a:solidFill>
                  <a:srgbClr val="212529"/>
                </a:solidFill>
                <a:latin typeface="PT Sans Caption"/>
                <a:ea typeface="PT Sans Caption"/>
                <a:cs typeface="PT Sans Caption"/>
                <a:sym typeface="PT Sans Caption"/>
              </a:rPr>
              <a:t>Functional Testing which includes Smoke Testing and Regression Testing</a:t>
            </a:r>
            <a:r>
              <a:rPr lang="en-US" sz="1800">
                <a:solidFill>
                  <a:srgbClr val="212529"/>
                </a:solidFill>
                <a:latin typeface="PT Sans Caption"/>
                <a:ea typeface="PT Sans Caption"/>
                <a:cs typeface="PT Sans Caption"/>
                <a:sym typeface="PT Sans Caption"/>
              </a:rPr>
              <a:t>.</a:t>
            </a:r>
            <a:endParaRPr b="0" i="0" sz="1800" u="none" cap="none" strike="noStrike">
              <a:solidFill>
                <a:srgbClr val="212529"/>
              </a:solidFill>
              <a:latin typeface="PT Sans Caption"/>
              <a:ea typeface="PT Sans Caption"/>
              <a:cs typeface="PT Sans Caption"/>
              <a:sym typeface="PT Sans Caption"/>
            </a:endParaRPr>
          </a:p>
          <a:p>
            <a:pPr indent="-342900" lvl="0" marL="457200" marR="0" rtl="0" algn="l">
              <a:lnSpc>
                <a:spcPct val="200000"/>
              </a:lnSpc>
              <a:spcBef>
                <a:spcPts val="0"/>
              </a:spcBef>
              <a:spcAft>
                <a:spcPts val="0"/>
              </a:spcAft>
              <a:buClr>
                <a:srgbClr val="212529"/>
              </a:buClr>
              <a:buSzPts val="1800"/>
              <a:buFont typeface="PT Sans Caption"/>
              <a:buChar char="●"/>
            </a:pPr>
            <a:r>
              <a:rPr b="0" i="0" lang="en-US" sz="1800" u="none" cap="none" strike="noStrike">
                <a:solidFill>
                  <a:srgbClr val="212529"/>
                </a:solidFill>
                <a:latin typeface="PT Sans Caption"/>
                <a:ea typeface="PT Sans Caption"/>
                <a:cs typeface="PT Sans Caption"/>
                <a:sym typeface="PT Sans Caption"/>
              </a:rPr>
              <a:t>Browser Compatibility Testing (Cross browser and Different versions of same browser)</a:t>
            </a:r>
            <a:endParaRPr b="0" i="0" sz="1800" u="none" cap="none" strike="noStrike">
              <a:solidFill>
                <a:srgbClr val="212529"/>
              </a:solidFill>
              <a:latin typeface="PT Sans Caption"/>
              <a:ea typeface="PT Sans Caption"/>
              <a:cs typeface="PT Sans Caption"/>
              <a:sym typeface="PT Sans Caption"/>
            </a:endParaRPr>
          </a:p>
          <a:p>
            <a:pPr indent="-342900" lvl="0" marL="457200" marR="0" rtl="0" algn="l">
              <a:lnSpc>
                <a:spcPct val="200000"/>
              </a:lnSpc>
              <a:spcBef>
                <a:spcPts val="0"/>
              </a:spcBef>
              <a:spcAft>
                <a:spcPts val="0"/>
              </a:spcAft>
              <a:buClr>
                <a:srgbClr val="212529"/>
              </a:buClr>
              <a:buSzPts val="1800"/>
              <a:buFont typeface="PT Sans Caption"/>
              <a:buChar char="●"/>
            </a:pPr>
            <a:r>
              <a:rPr b="0" i="0" lang="en-US" sz="1800" u="none" cap="none" strike="noStrike">
                <a:solidFill>
                  <a:srgbClr val="212529"/>
                </a:solidFill>
                <a:latin typeface="PT Sans Caption"/>
                <a:ea typeface="PT Sans Caption"/>
                <a:cs typeface="PT Sans Caption"/>
                <a:sym typeface="PT Sans Caption"/>
              </a:rPr>
              <a:t>UI Testing</a:t>
            </a:r>
            <a:endParaRPr b="0" i="0" sz="1800" u="none" cap="none" strike="noStrike">
              <a:solidFill>
                <a:srgbClr val="212529"/>
              </a:solidFill>
              <a:latin typeface="PT Sans Caption"/>
              <a:ea typeface="PT Sans Caption"/>
              <a:cs typeface="PT Sans Caption"/>
              <a:sym typeface="PT Sans Caption"/>
            </a:endParaRPr>
          </a:p>
          <a:p>
            <a:pPr indent="-342900" lvl="0" marL="457200" marR="0" rtl="0" algn="l">
              <a:lnSpc>
                <a:spcPct val="200000"/>
              </a:lnSpc>
              <a:spcBef>
                <a:spcPts val="0"/>
              </a:spcBef>
              <a:spcAft>
                <a:spcPts val="0"/>
              </a:spcAft>
              <a:buClr>
                <a:srgbClr val="212529"/>
              </a:buClr>
              <a:buSzPts val="1800"/>
              <a:buFont typeface="PT Sans Caption"/>
              <a:buChar char="●"/>
            </a:pPr>
            <a:r>
              <a:rPr b="0" i="0" lang="en-US" sz="1800" u="none" cap="none" strike="noStrike">
                <a:solidFill>
                  <a:srgbClr val="212529"/>
                </a:solidFill>
                <a:latin typeface="PT Sans Caption"/>
                <a:ea typeface="PT Sans Caption"/>
                <a:cs typeface="PT Sans Caption"/>
                <a:sym typeface="PT Sans Caption"/>
              </a:rPr>
              <a:t>Api Testing</a:t>
            </a:r>
            <a:endParaRPr b="0" i="0" sz="1800" u="none" cap="none" strike="noStrike">
              <a:solidFill>
                <a:srgbClr val="212529"/>
              </a:solidFill>
              <a:latin typeface="PT Sans Caption"/>
              <a:ea typeface="PT Sans Caption"/>
              <a:cs typeface="PT Sans Caption"/>
              <a:sym typeface="PT Sans Caption"/>
            </a:endParaRPr>
          </a:p>
          <a:p>
            <a:pPr indent="-342900" lvl="0" marL="457200" rtl="0" algn="l">
              <a:lnSpc>
                <a:spcPct val="200000"/>
              </a:lnSpc>
              <a:spcBef>
                <a:spcPts val="0"/>
              </a:spcBef>
              <a:spcAft>
                <a:spcPts val="0"/>
              </a:spcAft>
              <a:buClr>
                <a:srgbClr val="212529"/>
              </a:buClr>
              <a:buSzPts val="1800"/>
              <a:buFont typeface="PT Sans Caption"/>
              <a:buChar char="●"/>
            </a:pPr>
            <a:r>
              <a:rPr lang="en-US" sz="1800">
                <a:solidFill>
                  <a:srgbClr val="212529"/>
                </a:solidFill>
                <a:latin typeface="PT Sans Caption"/>
                <a:ea typeface="PT Sans Caption"/>
                <a:cs typeface="PT Sans Caption"/>
                <a:sym typeface="PT Sans Caption"/>
              </a:rPr>
              <a:t>Database Testing using drivers like JDBC can also be performed as it is a part of Functional Testing</a:t>
            </a:r>
            <a:endParaRPr sz="1800">
              <a:solidFill>
                <a:srgbClr val="212529"/>
              </a:solidFill>
              <a:latin typeface="PT Sans Caption"/>
              <a:ea typeface="PT Sans Caption"/>
              <a:cs typeface="PT Sans Caption"/>
              <a:sym typeface="PT Sans Caption"/>
            </a:endParaRPr>
          </a:p>
          <a:p>
            <a:pPr indent="0" lvl="0" marL="457200" marR="0" rtl="0" algn="l">
              <a:lnSpc>
                <a:spcPct val="156521"/>
              </a:lnSpc>
              <a:spcBef>
                <a:spcPts val="1500"/>
              </a:spcBef>
              <a:spcAft>
                <a:spcPts val="1500"/>
              </a:spcAft>
              <a:buClr>
                <a:srgbClr val="000000"/>
              </a:buClr>
              <a:buSzPts val="1800"/>
              <a:buFont typeface="Arial"/>
              <a:buNone/>
            </a:pPr>
            <a:r>
              <a:t/>
            </a:r>
            <a:endParaRPr b="0" i="0" sz="1800" u="none" cap="none" strike="noStrike">
              <a:solidFill>
                <a:srgbClr val="212529"/>
              </a:solidFill>
              <a:latin typeface="PT Sans Caption"/>
              <a:ea typeface="PT Sans Caption"/>
              <a:cs typeface="PT Sans Caption"/>
              <a:sym typeface="PT Sans Captio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104"/>
          <p:cNvSpPr txBox="1"/>
          <p:nvPr>
            <p:ph type="title"/>
          </p:nvPr>
        </p:nvSpPr>
        <p:spPr>
          <a:xfrm>
            <a:off x="629200" y="984967"/>
            <a:ext cx="10962900" cy="10236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4300"/>
              <a:buFont typeface="Roboto"/>
              <a:buNone/>
            </a:pPr>
            <a:r>
              <a:rPr b="0" i="0" lang="en-US" sz="4000" u="none" cap="none" strike="noStrike">
                <a:solidFill>
                  <a:schemeClr val="lt1"/>
                </a:solidFill>
                <a:latin typeface="PT Sans Caption"/>
                <a:ea typeface="PT Sans Caption"/>
                <a:cs typeface="PT Sans Caption"/>
                <a:sym typeface="PT Sans Caption"/>
              </a:rPr>
              <a:t>Agenda</a:t>
            </a:r>
            <a:endParaRPr b="0" i="0" sz="4000" u="none" cap="none" strike="noStrike">
              <a:solidFill>
                <a:schemeClr val="lt1"/>
              </a:solidFill>
              <a:latin typeface="PT Sans Caption"/>
              <a:ea typeface="PT Sans Caption"/>
              <a:cs typeface="PT Sans Caption"/>
              <a:sym typeface="PT Sans Caption"/>
            </a:endParaRPr>
          </a:p>
        </p:txBody>
      </p:sp>
      <p:sp>
        <p:nvSpPr>
          <p:cNvPr id="592" name="Google Shape;592;p104"/>
          <p:cNvSpPr txBox="1"/>
          <p:nvPr>
            <p:ph idx="1" type="body"/>
          </p:nvPr>
        </p:nvSpPr>
        <p:spPr>
          <a:xfrm>
            <a:off x="469200" y="2336200"/>
            <a:ext cx="8725500" cy="4377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800">
                <a:solidFill>
                  <a:srgbClr val="000000"/>
                </a:solidFill>
                <a:latin typeface="PT Sans Caption"/>
                <a:ea typeface="PT Sans Caption"/>
                <a:cs typeface="PT Sans Caption"/>
                <a:sym typeface="PT Sans Caption"/>
              </a:rPr>
              <a:t>Xpath and CSS Locators</a:t>
            </a:r>
            <a:endParaRPr b="0" i="0" sz="1800" u="none" cap="none" strike="noStrike">
              <a:solidFill>
                <a:schemeClr val="lt2"/>
              </a:solidFill>
              <a:latin typeface="PT Sans Caption"/>
              <a:ea typeface="PT Sans Caption"/>
              <a:cs typeface="PT Sans Caption"/>
              <a:sym typeface="PT Sans Captio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05"/>
          <p:cNvSpPr txBox="1"/>
          <p:nvPr>
            <p:ph type="title"/>
          </p:nvPr>
        </p:nvSpPr>
        <p:spPr>
          <a:xfrm>
            <a:off x="73850" y="125550"/>
            <a:ext cx="3567000" cy="675300"/>
          </a:xfrm>
          <a:prstGeom prst="rect">
            <a:avLst/>
          </a:prstGeom>
          <a:noFill/>
          <a:ln>
            <a:noFill/>
          </a:ln>
        </p:spPr>
        <p:txBody>
          <a:bodyPr anchorCtr="0" anchor="b" bIns="91425" lIns="91425" spcFirstLastPara="1" rIns="91425" wrap="square" tIns="91425">
            <a:noAutofit/>
          </a:bodyPr>
          <a:lstStyle/>
          <a:p>
            <a:pPr indent="457200" lvl="0" marL="0" rtl="0" algn="ctr">
              <a:lnSpc>
                <a:spcPct val="95000"/>
              </a:lnSpc>
              <a:spcBef>
                <a:spcPts val="0"/>
              </a:spcBef>
              <a:spcAft>
                <a:spcPts val="0"/>
              </a:spcAft>
              <a:buSzPts val="2400"/>
              <a:buNone/>
            </a:pPr>
            <a:r>
              <a:rPr b="1" lang="en-US" sz="3000">
                <a:solidFill>
                  <a:srgbClr val="FFFFFF"/>
                </a:solidFill>
                <a:latin typeface="PT Sans Caption"/>
                <a:ea typeface="PT Sans Caption"/>
                <a:cs typeface="PT Sans Caption"/>
                <a:sym typeface="PT Sans Caption"/>
              </a:rPr>
              <a:t>Xpath</a:t>
            </a:r>
            <a:endParaRPr sz="3000">
              <a:solidFill>
                <a:srgbClr val="FFFFFF"/>
              </a:solidFill>
              <a:latin typeface="PT Sans Caption"/>
              <a:ea typeface="PT Sans Caption"/>
              <a:cs typeface="PT Sans Caption"/>
              <a:sym typeface="PT Sans Caption"/>
            </a:endParaRPr>
          </a:p>
        </p:txBody>
      </p:sp>
      <p:sp>
        <p:nvSpPr>
          <p:cNvPr id="598" name="Google Shape;598;p105"/>
          <p:cNvSpPr txBox="1"/>
          <p:nvPr/>
        </p:nvSpPr>
        <p:spPr>
          <a:xfrm>
            <a:off x="3840675" y="325100"/>
            <a:ext cx="7880700" cy="6019800"/>
          </a:xfrm>
          <a:prstGeom prst="rect">
            <a:avLst/>
          </a:prstGeom>
          <a:noFill/>
          <a:ln>
            <a:noFill/>
          </a:ln>
        </p:spPr>
        <p:txBody>
          <a:bodyPr anchorCtr="0" anchor="ctr" bIns="91425" lIns="91425" spcFirstLastPara="1" rIns="91425" wrap="square" tIns="91425">
            <a:noAutofit/>
          </a:bodyPr>
          <a:lstStyle/>
          <a:p>
            <a:pPr indent="0" lvl="0" marL="457200" marR="0" rtl="0" algn="l">
              <a:lnSpc>
                <a:spcPct val="9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XPath is the language used when locating XML (Extensible Markup Language) nodes. Since HTML can be thought of as an implementation of XML, we can also use XPath in locating HTML elements.</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9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95000"/>
              </a:lnSpc>
              <a:spcBef>
                <a:spcPts val="0"/>
              </a:spcBef>
              <a:spcAft>
                <a:spcPts val="0"/>
              </a:spcAft>
              <a:buClr>
                <a:srgbClr val="000000"/>
              </a:buClr>
              <a:buSzPts val="1800"/>
              <a:buFont typeface="PT Sans Caption"/>
              <a:buChar char="●"/>
            </a:pPr>
            <a:r>
              <a:rPr b="1" i="0" lang="en-US" sz="1800" u="none" cap="none" strike="noStrike">
                <a:solidFill>
                  <a:srgbClr val="000000"/>
                </a:solidFill>
                <a:latin typeface="PT Sans Caption"/>
                <a:ea typeface="PT Sans Caption"/>
                <a:cs typeface="PT Sans Caption"/>
                <a:sym typeface="PT Sans Caption"/>
              </a:rPr>
              <a:t>Advantage:</a:t>
            </a:r>
            <a:r>
              <a:rPr b="0" i="0" lang="en-US" sz="1800" u="none" cap="none" strike="noStrike">
                <a:solidFill>
                  <a:srgbClr val="000000"/>
                </a:solidFill>
                <a:latin typeface="PT Sans Caption"/>
                <a:ea typeface="PT Sans Caption"/>
                <a:cs typeface="PT Sans Caption"/>
                <a:sym typeface="PT Sans Caption"/>
              </a:rPr>
              <a:t> It can access almost any element, even those without class, name, or id attributes.</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9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95000"/>
              </a:lnSpc>
              <a:spcBef>
                <a:spcPts val="0"/>
              </a:spcBef>
              <a:spcAft>
                <a:spcPts val="0"/>
              </a:spcAft>
              <a:buClr>
                <a:srgbClr val="000000"/>
              </a:buClr>
              <a:buSzPts val="1800"/>
              <a:buFont typeface="PT Sans Caption"/>
              <a:buChar char="●"/>
            </a:pPr>
            <a:r>
              <a:rPr b="1" i="0" lang="en-US" sz="1800" u="none" cap="none" strike="noStrike">
                <a:solidFill>
                  <a:srgbClr val="000000"/>
                </a:solidFill>
                <a:latin typeface="PT Sans Caption"/>
                <a:ea typeface="PT Sans Caption"/>
                <a:cs typeface="PT Sans Caption"/>
                <a:sym typeface="PT Sans Caption"/>
              </a:rPr>
              <a:t>Disadvantage:</a:t>
            </a:r>
            <a:r>
              <a:rPr b="0" i="0" lang="en-US" sz="1800" u="none" cap="none" strike="noStrike">
                <a:solidFill>
                  <a:srgbClr val="000000"/>
                </a:solidFill>
                <a:latin typeface="PT Sans Caption"/>
                <a:ea typeface="PT Sans Caption"/>
                <a:cs typeface="PT Sans Caption"/>
                <a:sym typeface="PT Sans Caption"/>
              </a:rPr>
              <a:t> It is the most complicated method of identifying elements because of too many different rules and considerations.</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9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228600" marR="0" rtl="0" algn="l">
              <a:lnSpc>
                <a:spcPct val="95000"/>
              </a:lnSpc>
              <a:spcBef>
                <a:spcPts val="0"/>
              </a:spcBef>
              <a:spcAft>
                <a:spcPts val="0"/>
              </a:spcAft>
              <a:buClr>
                <a:schemeClr val="lt2"/>
              </a:buClr>
              <a:buSzPts val="1800"/>
              <a:buFont typeface="Roboto"/>
              <a:buNone/>
            </a:pPr>
            <a:r>
              <a:rPr b="0" i="0" lang="en-US" sz="1800" u="none" cap="none" strike="noStrike">
                <a:solidFill>
                  <a:srgbClr val="000000"/>
                </a:solidFill>
                <a:latin typeface="PT Sans Caption"/>
                <a:ea typeface="PT Sans Caption"/>
                <a:cs typeface="PT Sans Caption"/>
                <a:sym typeface="PT Sans Caption"/>
              </a:rPr>
              <a:t>Types of Xpath:</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9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9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1. Native Xpath(</a:t>
            </a:r>
            <a:r>
              <a:rPr b="1" i="0" lang="en-US" sz="1800" u="none" cap="none" strike="noStrike">
                <a:solidFill>
                  <a:srgbClr val="000000"/>
                </a:solidFill>
                <a:latin typeface="PT Sans Caption"/>
                <a:ea typeface="PT Sans Caption"/>
                <a:cs typeface="PT Sans Caption"/>
                <a:sym typeface="PT Sans Caption"/>
              </a:rPr>
              <a:t>Absolute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9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9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2. Relative Xpath</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6"/>
          <p:cNvSpPr txBox="1"/>
          <p:nvPr>
            <p:ph type="title"/>
          </p:nvPr>
        </p:nvSpPr>
        <p:spPr>
          <a:xfrm>
            <a:off x="120950" y="126050"/>
            <a:ext cx="3614100" cy="1160700"/>
          </a:xfrm>
          <a:prstGeom prst="rect">
            <a:avLst/>
          </a:prstGeom>
          <a:noFill/>
          <a:ln>
            <a:noFill/>
          </a:ln>
        </p:spPr>
        <p:txBody>
          <a:bodyPr anchorCtr="0" anchor="b" bIns="91425" lIns="91425" spcFirstLastPara="1" rIns="91425" wrap="square" tIns="91425">
            <a:noAutofit/>
          </a:bodyPr>
          <a:lstStyle/>
          <a:p>
            <a:pPr indent="0" lvl="0" marL="0" rtl="0" algn="ctr">
              <a:lnSpc>
                <a:spcPct val="95000"/>
              </a:lnSpc>
              <a:spcBef>
                <a:spcPts val="0"/>
              </a:spcBef>
              <a:spcAft>
                <a:spcPts val="0"/>
              </a:spcAft>
              <a:buSzPts val="2400"/>
              <a:buNone/>
            </a:pPr>
            <a:r>
              <a:rPr b="1" lang="en-US" sz="3000">
                <a:latin typeface="PT Sans Caption"/>
                <a:ea typeface="PT Sans Caption"/>
                <a:cs typeface="PT Sans Caption"/>
                <a:sym typeface="PT Sans Caption"/>
              </a:rPr>
              <a:t>Native Xpath(Absolute )</a:t>
            </a:r>
            <a:endParaRPr sz="3000">
              <a:solidFill>
                <a:srgbClr val="FFFFFF"/>
              </a:solidFill>
              <a:latin typeface="PT Sans Caption"/>
              <a:ea typeface="PT Sans Caption"/>
              <a:cs typeface="PT Sans Caption"/>
              <a:sym typeface="PT Sans Caption"/>
            </a:endParaRPr>
          </a:p>
        </p:txBody>
      </p:sp>
      <p:sp>
        <p:nvSpPr>
          <p:cNvPr id="604" name="Google Shape;604;p106"/>
          <p:cNvSpPr txBox="1"/>
          <p:nvPr/>
        </p:nvSpPr>
        <p:spPr>
          <a:xfrm>
            <a:off x="3840675" y="227950"/>
            <a:ext cx="7880700" cy="5946000"/>
          </a:xfrm>
          <a:prstGeom prst="rect">
            <a:avLst/>
          </a:prstGeom>
          <a:noFill/>
          <a:ln>
            <a:noFill/>
          </a:ln>
        </p:spPr>
        <p:txBody>
          <a:bodyPr anchorCtr="0" anchor="ctr" bIns="91425" lIns="91425" spcFirstLastPara="1" rIns="91425" wrap="square" tIns="91425">
            <a:noAutofit/>
          </a:bodyPr>
          <a:lstStyle/>
          <a:p>
            <a:pPr indent="0" lvl="0" marL="457200" marR="0" rtl="0" algn="l">
              <a:lnSpc>
                <a:spcPct val="9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9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Also called complete or full xpath. Absolute xpath starts from &lt;html&gt; tag or it starts from single slash (/).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9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9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it is like directing the xpath to go in direct way. like</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95000"/>
              </a:lnSpc>
              <a:spcBef>
                <a:spcPts val="0"/>
              </a:spcBef>
              <a:spcAft>
                <a:spcPts val="0"/>
              </a:spcAft>
              <a:buNone/>
            </a:pPr>
            <a:r>
              <a:rPr lang="en-US" sz="1800">
                <a:solidFill>
                  <a:srgbClr val="FF0000"/>
                </a:solidFill>
                <a:latin typeface="PT Sans Caption"/>
                <a:ea typeface="PT Sans Caption"/>
                <a:cs typeface="PT Sans Caption"/>
                <a:sym typeface="PT Sans Caption"/>
              </a:rPr>
              <a:t>html/body/div/div[5]/div/div/div/div/div/div/div/div[2]/div/form/fieldset/div[8]/input[@name='firstname']</a:t>
            </a:r>
            <a:endParaRPr sz="1800">
              <a:solidFill>
                <a:srgbClr val="FF0000"/>
              </a:solidFill>
              <a:latin typeface="PT Sans Caption"/>
              <a:ea typeface="PT Sans Caption"/>
              <a:cs typeface="PT Sans Caption"/>
              <a:sym typeface="PT Sans Caption"/>
            </a:endParaRPr>
          </a:p>
          <a:p>
            <a:pPr indent="0" lvl="0" marL="457200" marR="0" rtl="0" algn="l">
              <a:lnSpc>
                <a:spcPct val="95000"/>
              </a:lnSpc>
              <a:spcBef>
                <a:spcPts val="0"/>
              </a:spcBef>
              <a:spcAft>
                <a:spcPts val="0"/>
              </a:spcAft>
              <a:buClr>
                <a:srgbClr val="000000"/>
              </a:buClr>
              <a:buSzPts val="1800"/>
              <a:buFont typeface="Arial"/>
              <a:buNone/>
            </a:pPr>
            <a:r>
              <a:rPr lang="en-US" sz="1800">
                <a:solidFill>
                  <a:srgbClr val="FF0000"/>
                </a:solidFill>
                <a:latin typeface="PT Sans Caption"/>
                <a:ea typeface="PT Sans Caption"/>
                <a:cs typeface="PT Sans Caption"/>
                <a:sym typeface="PT Sans Caption"/>
              </a:rPr>
              <a:t>Example: firstname field </a:t>
            </a:r>
            <a:endParaRPr sz="1800">
              <a:solidFill>
                <a:srgbClr val="FF0000"/>
              </a:solidFill>
              <a:latin typeface="PT Sans Caption"/>
              <a:ea typeface="PT Sans Caption"/>
              <a:cs typeface="PT Sans Caption"/>
              <a:sym typeface="PT Sans Caption"/>
            </a:endParaRPr>
          </a:p>
          <a:p>
            <a:pPr indent="0" lvl="0" marL="457200" marR="0" rtl="0" algn="l">
              <a:lnSpc>
                <a:spcPct val="95000"/>
              </a:lnSpc>
              <a:spcBef>
                <a:spcPts val="0"/>
              </a:spcBef>
              <a:spcAft>
                <a:spcPts val="0"/>
              </a:spcAft>
              <a:buClr>
                <a:srgbClr val="000000"/>
              </a:buClr>
              <a:buSzPts val="1800"/>
              <a:buFont typeface="Arial"/>
              <a:buNone/>
            </a:pPr>
            <a:r>
              <a:rPr lang="en-US" sz="1800">
                <a:solidFill>
                  <a:srgbClr val="FF0000"/>
                </a:solidFill>
                <a:latin typeface="PT Sans Caption"/>
                <a:ea typeface="PT Sans Caption"/>
                <a:cs typeface="PT Sans Caption"/>
                <a:sym typeface="PT Sans Caption"/>
              </a:rPr>
              <a:t>toolsqa</a:t>
            </a:r>
            <a:endParaRPr sz="1800">
              <a:solidFill>
                <a:srgbClr val="FF0000"/>
              </a:solidFill>
              <a:latin typeface="PT Sans Caption"/>
              <a:ea typeface="PT Sans Caption"/>
              <a:cs typeface="PT Sans Caption"/>
              <a:sym typeface="PT Sans Caption"/>
            </a:endParaRPr>
          </a:p>
          <a:p>
            <a:pPr indent="0" lvl="0" marL="457200" marR="0" rtl="0" algn="l">
              <a:lnSpc>
                <a:spcPct val="9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9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Here the advantage of specifying native path is, finding an element is very easy as we are mention the direct path.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9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9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But if there is any change in the path (if something has been added/removed) then that xpath will break.</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9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9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7"/>
          <p:cNvSpPr txBox="1"/>
          <p:nvPr>
            <p:ph type="title"/>
          </p:nvPr>
        </p:nvSpPr>
        <p:spPr>
          <a:xfrm>
            <a:off x="105250" y="172625"/>
            <a:ext cx="3441000" cy="738000"/>
          </a:xfrm>
          <a:prstGeom prst="rect">
            <a:avLst/>
          </a:prstGeom>
          <a:noFill/>
          <a:ln>
            <a:noFill/>
          </a:ln>
        </p:spPr>
        <p:txBody>
          <a:bodyPr anchorCtr="0" anchor="b" bIns="91425" lIns="91425" spcFirstLastPara="1" rIns="91425" wrap="square" tIns="91425">
            <a:noAutofit/>
          </a:bodyPr>
          <a:lstStyle/>
          <a:p>
            <a:pPr indent="0" lvl="0" marL="457200" rtl="0" algn="ctr">
              <a:lnSpc>
                <a:spcPct val="95000"/>
              </a:lnSpc>
              <a:spcBef>
                <a:spcPts val="0"/>
              </a:spcBef>
              <a:spcAft>
                <a:spcPts val="0"/>
              </a:spcAft>
              <a:buSzPts val="2400"/>
              <a:buNone/>
            </a:pPr>
            <a:r>
              <a:rPr b="1" lang="en-US" sz="3000">
                <a:latin typeface="PT Sans Caption"/>
                <a:ea typeface="PT Sans Caption"/>
                <a:cs typeface="PT Sans Caption"/>
                <a:sym typeface="PT Sans Caption"/>
              </a:rPr>
              <a:t>Relative Xpath</a:t>
            </a:r>
            <a:endParaRPr sz="3000">
              <a:solidFill>
                <a:srgbClr val="FFFFFF"/>
              </a:solidFill>
              <a:latin typeface="PT Sans Caption"/>
              <a:ea typeface="PT Sans Caption"/>
              <a:cs typeface="PT Sans Caption"/>
              <a:sym typeface="PT Sans Caption"/>
            </a:endParaRPr>
          </a:p>
        </p:txBody>
      </p:sp>
      <p:sp>
        <p:nvSpPr>
          <p:cNvPr id="610" name="Google Shape;610;p107"/>
          <p:cNvSpPr txBox="1"/>
          <p:nvPr/>
        </p:nvSpPr>
        <p:spPr>
          <a:xfrm>
            <a:off x="3840675" y="607900"/>
            <a:ext cx="7880700" cy="5946000"/>
          </a:xfrm>
          <a:prstGeom prst="rect">
            <a:avLst/>
          </a:prstGeom>
          <a:noFill/>
          <a:ln>
            <a:noFill/>
          </a:ln>
        </p:spPr>
        <p:txBody>
          <a:bodyPr anchorCtr="0" anchor="ctr" bIns="91425" lIns="91425" spcFirstLastPara="1" rIns="91425" wrap="square" tIns="91425">
            <a:noAutofit/>
          </a:bodyPr>
          <a:lstStyle/>
          <a:p>
            <a:pPr indent="0" lvl="0" marL="457200" marR="0" rtl="0" algn="l">
              <a:lnSpc>
                <a:spcPct val="9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In relative xpath we will provide the relative path, it is like we will tell the xpath to find an element by telling the path in between.</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9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9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A relative xpath is one where the path starts from the node of your choice - it doesn't need to start from the root node. It starts with Double forward slash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9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9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Advantage here is, if at all there is any change in the html that works fine, until unless that particular path has changed. Finding address will be quite difficult as it need to check each and every node to find that path.</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9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//table/tr/td</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9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14" name="Shape 614"/>
        <p:cNvGrpSpPr/>
        <p:nvPr/>
      </p:nvGrpSpPr>
      <p:grpSpPr>
        <a:xfrm>
          <a:off x="0" y="0"/>
          <a:ext cx="0" cy="0"/>
          <a:chOff x="0" y="0"/>
          <a:chExt cx="0" cy="0"/>
        </a:xfrm>
      </p:grpSpPr>
      <p:sp>
        <p:nvSpPr>
          <p:cNvPr id="615" name="Google Shape;615;p108"/>
          <p:cNvSpPr txBox="1"/>
          <p:nvPr>
            <p:ph type="title"/>
          </p:nvPr>
        </p:nvSpPr>
        <p:spPr>
          <a:xfrm>
            <a:off x="131000" y="21800"/>
            <a:ext cx="11768700" cy="803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lt1"/>
              </a:buClr>
              <a:buSzPts val="3200"/>
              <a:buFont typeface="Roboto"/>
              <a:buNone/>
            </a:pPr>
            <a:r>
              <a:rPr b="1" i="0" lang="en-US" sz="3000" u="none" cap="none" strike="noStrike">
                <a:solidFill>
                  <a:srgbClr val="FFFFFF"/>
                </a:solidFill>
                <a:latin typeface="PT Sans Caption"/>
                <a:ea typeface="PT Sans Caption"/>
                <a:cs typeface="PT Sans Caption"/>
                <a:sym typeface="PT Sans Caption"/>
              </a:rPr>
              <a:t>Create Customized xpaths</a:t>
            </a:r>
            <a:endParaRPr sz="3000">
              <a:solidFill>
                <a:srgbClr val="FFFFFF"/>
              </a:solidFill>
              <a:latin typeface="PT Sans Caption"/>
              <a:ea typeface="PT Sans Caption"/>
              <a:cs typeface="PT Sans Caption"/>
              <a:sym typeface="PT Sans Caption"/>
            </a:endParaRPr>
          </a:p>
        </p:txBody>
      </p:sp>
      <p:sp>
        <p:nvSpPr>
          <p:cNvPr id="616" name="Google Shape;616;p108"/>
          <p:cNvSpPr txBox="1"/>
          <p:nvPr>
            <p:ph idx="4294967295" type="body"/>
          </p:nvPr>
        </p:nvSpPr>
        <p:spPr>
          <a:xfrm>
            <a:off x="131000" y="997925"/>
            <a:ext cx="12061200" cy="4976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Roboto"/>
              <a:buChar char="●"/>
            </a:pPr>
            <a:r>
              <a:rPr lang="en-US">
                <a:solidFill>
                  <a:srgbClr val="000000"/>
                </a:solidFill>
                <a:latin typeface="PT Sans Caption"/>
                <a:ea typeface="PT Sans Caption"/>
                <a:cs typeface="PT Sans Caption"/>
                <a:sym typeface="PT Sans Caption"/>
              </a:rPr>
              <a:t>T</a:t>
            </a:r>
            <a:r>
              <a:rPr i="0" lang="en-US" u="none" cap="none" strike="noStrike">
                <a:solidFill>
                  <a:srgbClr val="000000"/>
                </a:solidFill>
                <a:latin typeface="PT Sans Caption"/>
                <a:ea typeface="PT Sans Caption"/>
                <a:cs typeface="PT Sans Caption"/>
                <a:sym typeface="PT Sans Caption"/>
              </a:rPr>
              <a:t>o customize the xpath. It's very easy to create the </a:t>
            </a:r>
            <a:r>
              <a:rPr b="1" i="0" lang="en-US" u="none" cap="none" strike="noStrike">
                <a:solidFill>
                  <a:srgbClr val="000000"/>
                </a:solidFill>
                <a:latin typeface="PT Sans Caption"/>
                <a:ea typeface="PT Sans Caption"/>
                <a:cs typeface="PT Sans Caption"/>
                <a:sym typeface="PT Sans Caption"/>
              </a:rPr>
              <a:t>customized xpath</a:t>
            </a:r>
            <a:r>
              <a:rPr i="0" lang="en-US" u="none" cap="none" strike="noStrike">
                <a:solidFill>
                  <a:srgbClr val="000000"/>
                </a:solidFill>
                <a:latin typeface="PT Sans Caption"/>
                <a:ea typeface="PT Sans Caption"/>
                <a:cs typeface="PT Sans Caption"/>
                <a:sym typeface="PT Sans Caption"/>
              </a:rPr>
              <a:t>. Xpath has an fix structure like </a:t>
            </a:r>
            <a:endParaRPr i="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SzPts val="1800"/>
              <a:buNone/>
            </a:pPr>
            <a:r>
              <a:t/>
            </a:r>
            <a:endParaRPr>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SzPts val="1800"/>
              <a:buNone/>
            </a:pPr>
            <a:r>
              <a:t/>
            </a:r>
            <a:endParaRPr>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SzPts val="1800"/>
              <a:buNone/>
            </a:pPr>
            <a:r>
              <a:t/>
            </a:r>
            <a:endParaRPr i="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SzPts val="1800"/>
              <a:buNone/>
            </a:pPr>
            <a:r>
              <a:t/>
            </a:r>
            <a:endParaRPr>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Roboto"/>
              <a:buChar char="●"/>
            </a:pPr>
            <a:r>
              <a:rPr lang="en-US">
                <a:solidFill>
                  <a:srgbClr val="000000"/>
                </a:solidFill>
                <a:latin typeface="PT Sans Caption"/>
                <a:ea typeface="PT Sans Caption"/>
                <a:cs typeface="PT Sans Caption"/>
                <a:sym typeface="PT Sans Caption"/>
              </a:rPr>
              <a:t>T</a:t>
            </a:r>
            <a:r>
              <a:rPr b="1" i="0" lang="en-US" u="none" cap="none" strike="noStrike">
                <a:solidFill>
                  <a:srgbClr val="000000"/>
                </a:solidFill>
                <a:latin typeface="PT Sans Caption"/>
                <a:ea typeface="PT Sans Caption"/>
                <a:cs typeface="PT Sans Caption"/>
                <a:sym typeface="PT Sans Caption"/>
              </a:rPr>
              <a:t>ag</a:t>
            </a:r>
            <a:r>
              <a:rPr i="0" lang="en-US" u="none" cap="none" strike="noStrike">
                <a:solidFill>
                  <a:srgbClr val="000000"/>
                </a:solidFill>
                <a:latin typeface="PT Sans Caption"/>
                <a:ea typeface="PT Sans Caption"/>
                <a:cs typeface="PT Sans Caption"/>
                <a:sym typeface="PT Sans Caption"/>
              </a:rPr>
              <a:t> is our HTML tag(like - div, input, name etc), </a:t>
            </a:r>
            <a:r>
              <a:rPr b="1" i="0" lang="en-US" u="none" cap="none" strike="noStrike">
                <a:solidFill>
                  <a:srgbClr val="000000"/>
                </a:solidFill>
                <a:latin typeface="PT Sans Caption"/>
                <a:ea typeface="PT Sans Caption"/>
                <a:cs typeface="PT Sans Caption"/>
                <a:sym typeface="PT Sans Caption"/>
              </a:rPr>
              <a:t>attribute</a:t>
            </a:r>
            <a:r>
              <a:rPr i="0" lang="en-US" u="none" cap="none" strike="noStrike">
                <a:solidFill>
                  <a:srgbClr val="000000"/>
                </a:solidFill>
                <a:latin typeface="PT Sans Caption"/>
                <a:ea typeface="PT Sans Caption"/>
                <a:cs typeface="PT Sans Caption"/>
                <a:sym typeface="PT Sans Caption"/>
              </a:rPr>
              <a:t> is our HTML attribute (like - Id, class etc), and </a:t>
            </a:r>
            <a:r>
              <a:rPr b="1" i="0" lang="en-US" u="none" cap="none" strike="noStrike">
                <a:solidFill>
                  <a:srgbClr val="000000"/>
                </a:solidFill>
                <a:latin typeface="PT Sans Caption"/>
                <a:ea typeface="PT Sans Caption"/>
                <a:cs typeface="PT Sans Caption"/>
                <a:sym typeface="PT Sans Caption"/>
              </a:rPr>
              <a:t>Value </a:t>
            </a:r>
            <a:r>
              <a:rPr i="0" lang="en-US" u="none" cap="none" strike="noStrike">
                <a:solidFill>
                  <a:srgbClr val="000000"/>
                </a:solidFill>
                <a:latin typeface="PT Sans Caption"/>
                <a:ea typeface="PT Sans Caption"/>
                <a:cs typeface="PT Sans Caption"/>
                <a:sym typeface="PT Sans Caption"/>
              </a:rPr>
              <a:t>is the value of that HTML attribute.</a:t>
            </a:r>
            <a:endParaRPr i="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SzPts val="1800"/>
              <a:buNone/>
            </a:pPr>
            <a:r>
              <a:t/>
            </a:r>
            <a:endParaRPr>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lang="en-US">
                <a:solidFill>
                  <a:srgbClr val="000000"/>
                </a:solidFill>
                <a:highlight>
                  <a:srgbClr val="FFFFFF"/>
                </a:highlight>
                <a:latin typeface="PT Sans Caption"/>
                <a:ea typeface="PT Sans Caption"/>
                <a:cs typeface="PT Sans Caption"/>
                <a:sym typeface="PT Sans Caption"/>
              </a:rPr>
              <a:t>XPath locators are very powerful and flexible. Any element on the page can be located via one or more XPaths and most other locators can be expressed as an XPath. </a:t>
            </a:r>
            <a:endParaRPr>
              <a:solidFill>
                <a:srgbClr val="000000"/>
              </a:solidFill>
              <a:highlight>
                <a:srgbClr val="FFFFFF"/>
              </a:highlight>
              <a:latin typeface="PT Sans Caption"/>
              <a:ea typeface="PT Sans Caption"/>
              <a:cs typeface="PT Sans Caption"/>
              <a:sym typeface="PT Sans Caption"/>
            </a:endParaRPr>
          </a:p>
          <a:p>
            <a:pPr indent="0" lvl="0" marL="457200" marR="0" rtl="0" algn="l">
              <a:lnSpc>
                <a:spcPct val="115000"/>
              </a:lnSpc>
              <a:spcBef>
                <a:spcPts val="0"/>
              </a:spcBef>
              <a:spcAft>
                <a:spcPts val="0"/>
              </a:spcAft>
              <a:buSzPts val="1800"/>
              <a:buNone/>
            </a:pPr>
            <a:r>
              <a:t/>
            </a:r>
            <a:endParaRPr>
              <a:solidFill>
                <a:srgbClr val="000000"/>
              </a:solidFill>
              <a:highlight>
                <a:srgbClr val="FFFFFF"/>
              </a:highlight>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lang="en-US">
                <a:solidFill>
                  <a:srgbClr val="000000"/>
                </a:solidFill>
                <a:highlight>
                  <a:srgbClr val="FFFFFF"/>
                </a:highlight>
                <a:latin typeface="PT Sans Caption"/>
                <a:ea typeface="PT Sans Caption"/>
                <a:cs typeface="PT Sans Caption"/>
                <a:sym typeface="PT Sans Caption"/>
              </a:rPr>
              <a:t>Except CSS Selectors, no other locators share this feature. A well-written XPath can be very robust, but a poor XPath can be fragile, and may break when the application changes.</a:t>
            </a:r>
            <a:endParaRPr>
              <a:solidFill>
                <a:srgbClr val="000000"/>
              </a:solidFill>
              <a:latin typeface="PT Sans Caption"/>
              <a:ea typeface="PT Sans Caption"/>
              <a:cs typeface="PT Sans Caption"/>
              <a:sym typeface="PT Sans Caption"/>
            </a:endParaRPr>
          </a:p>
        </p:txBody>
      </p:sp>
      <p:sp>
        <p:nvSpPr>
          <p:cNvPr id="617" name="Google Shape;617;p108"/>
          <p:cNvSpPr/>
          <p:nvPr/>
        </p:nvSpPr>
        <p:spPr>
          <a:xfrm>
            <a:off x="2213750" y="1634400"/>
            <a:ext cx="5934600" cy="861600"/>
          </a:xfrm>
          <a:prstGeom prst="roundRect">
            <a:avLst>
              <a:gd fmla="val 16667" name="adj"/>
            </a:avLst>
          </a:prstGeom>
          <a:solidFill>
            <a:srgbClr val="F3F3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3000"/>
              <a:buFont typeface="Arial"/>
              <a:buNone/>
            </a:pPr>
            <a:r>
              <a:rPr b="1" i="0" lang="en-US" sz="3000" u="none" cap="none" strike="noStrike">
                <a:solidFill>
                  <a:srgbClr val="000000"/>
                </a:solidFill>
                <a:latin typeface="PT Sans Caption"/>
                <a:ea typeface="PT Sans Caption"/>
                <a:cs typeface="PT Sans Caption"/>
                <a:sym typeface="PT Sans Caption"/>
              </a:rPr>
              <a:t>//tag[@attribute=’value’] </a:t>
            </a:r>
            <a:r>
              <a:rPr b="0" i="0" lang="en-US" sz="3000" u="none" cap="none" strike="noStrike">
                <a:solidFill>
                  <a:srgbClr val="000000"/>
                </a:solidFill>
                <a:latin typeface="PT Sans Caption"/>
                <a:ea typeface="PT Sans Caption"/>
                <a:cs typeface="PT Sans Caption"/>
                <a:sym typeface="PT Sans Caption"/>
              </a:rPr>
              <a:t> </a:t>
            </a:r>
            <a:endParaRPr b="0" i="0" sz="30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109"/>
          <p:cNvSpPr txBox="1"/>
          <p:nvPr>
            <p:ph type="title"/>
          </p:nvPr>
        </p:nvSpPr>
        <p:spPr>
          <a:xfrm>
            <a:off x="161475" y="139188"/>
            <a:ext cx="11768700" cy="59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1900"/>
              <a:buNone/>
            </a:pPr>
            <a:r>
              <a:rPr b="1" lang="en-US" sz="3000">
                <a:solidFill>
                  <a:srgbClr val="FFFFFF"/>
                </a:solidFill>
                <a:latin typeface="PT Sans Caption"/>
                <a:ea typeface="PT Sans Caption"/>
                <a:cs typeface="PT Sans Caption"/>
                <a:sym typeface="PT Sans Caption"/>
              </a:rPr>
              <a:t>Construct partial Xpath by using XPath functions </a:t>
            </a:r>
            <a:endParaRPr b="1" sz="3000">
              <a:solidFill>
                <a:srgbClr val="FFFFFF"/>
              </a:solidFill>
              <a:latin typeface="PT Sans Caption"/>
              <a:ea typeface="PT Sans Caption"/>
              <a:cs typeface="PT Sans Caption"/>
              <a:sym typeface="PT Sans Caption"/>
            </a:endParaRPr>
          </a:p>
        </p:txBody>
      </p:sp>
      <p:sp>
        <p:nvSpPr>
          <p:cNvPr id="623" name="Google Shape;623;p109"/>
          <p:cNvSpPr txBox="1"/>
          <p:nvPr/>
        </p:nvSpPr>
        <p:spPr>
          <a:xfrm>
            <a:off x="58950" y="933950"/>
            <a:ext cx="12074100" cy="5847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contains()  :  </a:t>
            </a:r>
            <a:r>
              <a:rPr b="0" i="0" lang="en-US" sz="1800" u="none" cap="none" strike="noStrike">
                <a:solidFill>
                  <a:srgbClr val="000000"/>
                </a:solidFill>
                <a:latin typeface="PT Sans Caption"/>
                <a:ea typeface="PT Sans Caption"/>
                <a:cs typeface="PT Sans Caption"/>
                <a:sym typeface="PT Sans Caption"/>
              </a:rPr>
              <a:t>It is used when the value of any attribute changes dynamically,The contain feature has an ability to find the element with partial text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highlight>
                <a:srgbClr val="FFFFFF"/>
              </a:highlight>
              <a:latin typeface="PT Sans Caption"/>
              <a:ea typeface="PT Sans Caption"/>
              <a:cs typeface="PT Sans Caption"/>
              <a:sym typeface="PT Sans Caption"/>
            </a:endParaRPr>
          </a:p>
          <a:p>
            <a:pPr indent="-342900" lvl="0" marL="91440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000000"/>
              </a:solidFill>
              <a:latin typeface="PT Sans Caption"/>
              <a:ea typeface="PT Sans Caption"/>
              <a:cs typeface="PT Sans Caption"/>
              <a:sym typeface="PT Sans Caption"/>
            </a:endParaRPr>
          </a:p>
          <a:p>
            <a:pPr indent="457200" lvl="0" marL="1828800" marR="0" rtl="0" algn="l">
              <a:lnSpc>
                <a:spcPct val="115000"/>
              </a:lnSpc>
              <a:spcBef>
                <a:spcPts val="0"/>
              </a:spcBef>
              <a:spcAft>
                <a:spcPts val="0"/>
              </a:spcAft>
              <a:buClr>
                <a:srgbClr val="000000"/>
              </a:buClr>
              <a:buSzPts val="1800"/>
              <a:buFont typeface="Arial"/>
              <a:buNone/>
            </a:pPr>
            <a:r>
              <a:rPr b="1" lang="en-US" sz="1800">
                <a:latin typeface="PT Sans Caption"/>
                <a:ea typeface="PT Sans Caption"/>
                <a:cs typeface="PT Sans Caption"/>
                <a:sym typeface="PT Sans Caption"/>
              </a:rPr>
              <a:t>to use it with a text:</a:t>
            </a:r>
            <a:endParaRPr b="1" sz="1800">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1" sz="1800">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1" sz="1800">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1" sz="1800">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‘starts-with() : </a:t>
            </a:r>
            <a:r>
              <a:rPr b="0" i="0" lang="en-US" sz="1800" u="none" cap="none" strike="noStrike">
                <a:solidFill>
                  <a:srgbClr val="000000"/>
                </a:solidFill>
                <a:latin typeface="PT Sans Caption"/>
                <a:ea typeface="PT Sans Caption"/>
                <a:cs typeface="PT Sans Caption"/>
                <a:sym typeface="PT Sans Caption"/>
              </a:rPr>
              <a:t>  Start-with function finds the element whose attribute value changes on refresh or any operation on the webpage. In this expression, match the starting text of the attribute is used to find the element whose attribute changes dynamically.</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sz="1800">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sz="1800">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sz="1800">
              <a:latin typeface="PT Sans Caption"/>
              <a:ea typeface="PT Sans Caption"/>
              <a:cs typeface="PT Sans Caption"/>
              <a:sym typeface="PT Sans Caption"/>
            </a:endParaRPr>
          </a:p>
          <a:p>
            <a:pPr indent="457200" lvl="0" marL="1828800" rtl="0" algn="l">
              <a:lnSpc>
                <a:spcPct val="115000"/>
              </a:lnSpc>
              <a:spcBef>
                <a:spcPts val="0"/>
              </a:spcBef>
              <a:spcAft>
                <a:spcPts val="0"/>
              </a:spcAft>
              <a:buClr>
                <a:srgbClr val="000000"/>
              </a:buClr>
              <a:buSzPts val="1800"/>
              <a:buFont typeface="Arial"/>
              <a:buNone/>
            </a:pPr>
            <a:r>
              <a:rPr b="1" lang="en-US" sz="1800">
                <a:latin typeface="PT Sans Caption"/>
                <a:ea typeface="PT Sans Caption"/>
                <a:cs typeface="PT Sans Caption"/>
                <a:sym typeface="PT Sans Caption"/>
              </a:rPr>
              <a:t>to use it with a text:</a:t>
            </a:r>
            <a:endParaRPr b="1" sz="1800">
              <a:latin typeface="PT Sans Caption"/>
              <a:ea typeface="PT Sans Caption"/>
              <a:cs typeface="PT Sans Caption"/>
              <a:sym typeface="PT Sans Caption"/>
            </a:endParaRPr>
          </a:p>
          <a:p>
            <a:pPr indent="-342900" lvl="0" marL="9144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 </a:t>
            </a:r>
            <a:endParaRPr b="0" i="0" sz="1800" u="none" cap="none" strike="noStrike">
              <a:solidFill>
                <a:srgbClr val="000000"/>
              </a:solidFill>
              <a:latin typeface="PT Sans Caption"/>
              <a:ea typeface="PT Sans Caption"/>
              <a:cs typeface="PT Sans Caption"/>
              <a:sym typeface="PT Sans Caption"/>
            </a:endParaRPr>
          </a:p>
          <a:p>
            <a:pPr indent="-342900" lvl="0" marL="914400" marR="0" rtl="0" algn="l">
              <a:lnSpc>
                <a:spcPct val="115000"/>
              </a:lnSpc>
              <a:spcBef>
                <a:spcPts val="0"/>
              </a:spcBef>
              <a:spcAft>
                <a:spcPts val="0"/>
              </a:spcAft>
              <a:buClr>
                <a:srgbClr val="000000"/>
              </a:buClr>
              <a:buSzPts val="1800"/>
              <a:buFont typeface="Arial"/>
              <a:buNone/>
            </a:pPr>
            <a:r>
              <a:t/>
            </a:r>
            <a:endParaRPr sz="1800">
              <a:latin typeface="PT Sans Caption"/>
              <a:ea typeface="PT Sans Caption"/>
              <a:cs typeface="PT Sans Caption"/>
              <a:sym typeface="PT Sans Caption"/>
            </a:endParaRPr>
          </a:p>
          <a:p>
            <a:pPr indent="-342900" lvl="0" marL="914400" marR="0" rtl="0" algn="l">
              <a:lnSpc>
                <a:spcPct val="115000"/>
              </a:lnSpc>
              <a:spcBef>
                <a:spcPts val="0"/>
              </a:spcBef>
              <a:spcAft>
                <a:spcPts val="0"/>
              </a:spcAft>
              <a:buClr>
                <a:srgbClr val="000000"/>
              </a:buClr>
              <a:buSzPts val="1800"/>
              <a:buFont typeface="Arial"/>
              <a:buNone/>
            </a:pPr>
            <a:r>
              <a:t/>
            </a:r>
            <a:endParaRPr sz="1800">
              <a:latin typeface="PT Sans Caption"/>
              <a:ea typeface="PT Sans Caption"/>
              <a:cs typeface="PT Sans Caption"/>
              <a:sym typeface="PT Sans Caption"/>
            </a:endParaRPr>
          </a:p>
        </p:txBody>
      </p:sp>
      <p:sp>
        <p:nvSpPr>
          <p:cNvPr id="624" name="Google Shape;624;p109"/>
          <p:cNvSpPr/>
          <p:nvPr/>
        </p:nvSpPr>
        <p:spPr>
          <a:xfrm>
            <a:off x="2360425" y="1635307"/>
            <a:ext cx="6569100" cy="595200"/>
          </a:xfrm>
          <a:prstGeom prst="roundRect">
            <a:avLst>
              <a:gd fmla="val 16667" name="adj"/>
            </a:avLst>
          </a:prstGeom>
          <a:solidFill>
            <a:srgbClr val="F3F3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//img[contains(@src,' imdbpro')]</a:t>
            </a:r>
            <a:endParaRPr b="1" i="0" sz="1800" u="none" cap="none" strike="noStrike">
              <a:solidFill>
                <a:srgbClr val="000000"/>
              </a:solidFill>
              <a:latin typeface="PT Sans Caption"/>
              <a:ea typeface="PT Sans Caption"/>
              <a:cs typeface="PT Sans Caption"/>
              <a:sym typeface="PT Sans Caption"/>
            </a:endParaRPr>
          </a:p>
        </p:txBody>
      </p:sp>
      <p:sp>
        <p:nvSpPr>
          <p:cNvPr id="625" name="Google Shape;625;p109"/>
          <p:cNvSpPr/>
          <p:nvPr/>
        </p:nvSpPr>
        <p:spPr>
          <a:xfrm>
            <a:off x="2360425" y="4732026"/>
            <a:ext cx="6569100" cy="595200"/>
          </a:xfrm>
          <a:prstGeom prst="roundRect">
            <a:avLst>
              <a:gd fmla="val 16667" name="adj"/>
            </a:avLst>
          </a:prstGeom>
          <a:solidFill>
            <a:srgbClr val="F3F3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//img[starts-with(@alt,’ IMDbPro’)]</a:t>
            </a:r>
            <a:endParaRPr b="1" i="0" sz="1800" u="none" cap="none" strike="noStrike">
              <a:solidFill>
                <a:srgbClr val="000000"/>
              </a:solidFill>
              <a:latin typeface="PT Sans Caption"/>
              <a:ea typeface="PT Sans Caption"/>
              <a:cs typeface="PT Sans Caption"/>
              <a:sym typeface="PT Sans Caption"/>
            </a:endParaRPr>
          </a:p>
        </p:txBody>
      </p:sp>
      <p:sp>
        <p:nvSpPr>
          <p:cNvPr id="626" name="Google Shape;626;p109"/>
          <p:cNvSpPr/>
          <p:nvPr/>
        </p:nvSpPr>
        <p:spPr>
          <a:xfrm>
            <a:off x="2360425" y="2869907"/>
            <a:ext cx="6569100" cy="595200"/>
          </a:xfrm>
          <a:prstGeom prst="roundRect">
            <a:avLst>
              <a:gd fmla="val 16667" name="adj"/>
            </a:avLst>
          </a:prstGeom>
          <a:solidFill>
            <a:srgbClr val="F3F3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//img[contains</a:t>
            </a:r>
            <a:r>
              <a:rPr b="1" lang="en-US" sz="1800">
                <a:latin typeface="PT Sans Caption"/>
                <a:ea typeface="PT Sans Caption"/>
                <a:cs typeface="PT Sans Caption"/>
                <a:sym typeface="PT Sans Caption"/>
              </a:rPr>
              <a:t>( text()</a:t>
            </a:r>
            <a:r>
              <a:rPr b="1" i="0" lang="en-US" sz="1800" u="none" cap="none" strike="noStrike">
                <a:solidFill>
                  <a:srgbClr val="000000"/>
                </a:solidFill>
                <a:latin typeface="PT Sans Caption"/>
                <a:ea typeface="PT Sans Caption"/>
                <a:cs typeface="PT Sans Caption"/>
                <a:sym typeface="PT Sans Caption"/>
              </a:rPr>
              <a:t>,' imdbpro')]</a:t>
            </a:r>
            <a:endParaRPr b="1" i="0" sz="1800" u="none" cap="none" strike="noStrike">
              <a:solidFill>
                <a:srgbClr val="000000"/>
              </a:solidFill>
              <a:latin typeface="PT Sans Caption"/>
              <a:ea typeface="PT Sans Caption"/>
              <a:cs typeface="PT Sans Caption"/>
              <a:sym typeface="PT Sans Caption"/>
            </a:endParaRPr>
          </a:p>
        </p:txBody>
      </p:sp>
      <p:sp>
        <p:nvSpPr>
          <p:cNvPr id="627" name="Google Shape;627;p109"/>
          <p:cNvSpPr/>
          <p:nvPr/>
        </p:nvSpPr>
        <p:spPr>
          <a:xfrm>
            <a:off x="2360425" y="6009175"/>
            <a:ext cx="6569100" cy="595200"/>
          </a:xfrm>
          <a:prstGeom prst="roundRect">
            <a:avLst>
              <a:gd fmla="val 16667" name="adj"/>
            </a:avLst>
          </a:prstGeom>
          <a:solidFill>
            <a:srgbClr val="F3F3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//img[starts-with(</a:t>
            </a:r>
            <a:r>
              <a:rPr b="1" lang="en-US" sz="1800">
                <a:latin typeface="PT Sans Caption"/>
                <a:ea typeface="PT Sans Caption"/>
                <a:cs typeface="PT Sans Caption"/>
                <a:sym typeface="PT Sans Caption"/>
              </a:rPr>
              <a:t>text(), </a:t>
            </a:r>
            <a:r>
              <a:rPr b="1" i="0" lang="en-US" sz="1800" u="none" cap="none" strike="noStrike">
                <a:solidFill>
                  <a:srgbClr val="000000"/>
                </a:solidFill>
                <a:latin typeface="PT Sans Caption"/>
                <a:ea typeface="PT Sans Caption"/>
                <a:cs typeface="PT Sans Caption"/>
                <a:sym typeface="PT Sans Caption"/>
              </a:rPr>
              <a:t>’IMDbPro’)]</a:t>
            </a:r>
            <a:endParaRPr b="1"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10"/>
          <p:cNvSpPr txBox="1"/>
          <p:nvPr/>
        </p:nvSpPr>
        <p:spPr>
          <a:xfrm>
            <a:off x="4162725" y="299475"/>
            <a:ext cx="7237500" cy="6149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1000"/>
              </a:spcBef>
              <a:spcAft>
                <a:spcPts val="0"/>
              </a:spcAft>
              <a:buClr>
                <a:srgbClr val="000000"/>
              </a:buClr>
              <a:buSzPts val="1800"/>
              <a:buFont typeface="Arial"/>
              <a:buNone/>
            </a:pPr>
            <a:r>
              <a:rPr b="1" lang="en-US" sz="1800">
                <a:solidFill>
                  <a:srgbClr val="FF0000"/>
                </a:solidFill>
                <a:latin typeface="PT Sans Caption"/>
                <a:ea typeface="PT Sans Caption"/>
                <a:cs typeface="PT Sans Caption"/>
                <a:sym typeface="PT Sans Caption"/>
              </a:rPr>
              <a:t>Using Xpath ONLY</a:t>
            </a:r>
            <a:endParaRPr b="1" sz="1800">
              <a:solidFill>
                <a:srgbClr val="FF0000"/>
              </a:solidFill>
              <a:latin typeface="PT Sans Caption"/>
              <a:ea typeface="PT Sans Caption"/>
              <a:cs typeface="PT Sans Caption"/>
              <a:sym typeface="PT Sans Caption"/>
            </a:endParaRPr>
          </a:p>
          <a:p>
            <a:pPr indent="0" lvl="0" marL="0" marR="0" rtl="0" algn="l">
              <a:lnSpc>
                <a:spcPct val="90000"/>
              </a:lnSpc>
              <a:spcBef>
                <a:spcPts val="1000"/>
              </a:spcBef>
              <a:spcAft>
                <a:spcPts val="0"/>
              </a:spcAft>
              <a:buClr>
                <a:srgbClr val="000000"/>
              </a:buClr>
              <a:buSzPts val="1800"/>
              <a:buFont typeface="Arial"/>
              <a:buNone/>
            </a:pPr>
            <a:r>
              <a:rPr b="1" lang="en-US" sz="1800">
                <a:latin typeface="PT Sans Caption"/>
                <a:ea typeface="PT Sans Caption"/>
                <a:cs typeface="PT Sans Caption"/>
                <a:sym typeface="PT Sans Caption"/>
              </a:rPr>
              <a:t>TC 1: </a:t>
            </a:r>
            <a:r>
              <a:rPr b="1" lang="en-US" sz="1800">
                <a:latin typeface="PT Sans Caption"/>
                <a:ea typeface="PT Sans Caption"/>
                <a:cs typeface="PT Sans Caption"/>
                <a:sym typeface="PT Sans Caption"/>
              </a:rPr>
              <a:t>Facebook </a:t>
            </a:r>
            <a:r>
              <a:rPr b="1" lang="en-US" sz="1800">
                <a:latin typeface="PT Sans Caption"/>
                <a:ea typeface="PT Sans Caption"/>
                <a:cs typeface="PT Sans Caption"/>
                <a:sym typeface="PT Sans Caption"/>
              </a:rPr>
              <a:t>login: </a:t>
            </a:r>
            <a:endParaRPr b="1" sz="1800">
              <a:latin typeface="PT Sans Caption"/>
              <a:ea typeface="PT Sans Caption"/>
              <a:cs typeface="PT Sans Caption"/>
              <a:sym typeface="PT Sans Caption"/>
            </a:endParaRPr>
          </a:p>
          <a:p>
            <a:pPr indent="-342900" lvl="0" marL="457200" marR="0" rtl="0" algn="l">
              <a:lnSpc>
                <a:spcPct val="9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“https://www.facebook.com/”</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Enter valid username and valid password and click login </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User successfully logged in</a:t>
            </a:r>
            <a:endParaRPr sz="1800">
              <a:latin typeface="PT Sans Caption"/>
              <a:ea typeface="PT Sans Caption"/>
              <a:cs typeface="PT Sans Caption"/>
              <a:sym typeface="PT Sans Caption"/>
            </a:endParaRPr>
          </a:p>
          <a:p>
            <a:pPr indent="0" lvl="0" marL="457200" rtl="0" algn="l">
              <a:lnSpc>
                <a:spcPct val="90000"/>
              </a:lnSpc>
              <a:spcBef>
                <a:spcPts val="1000"/>
              </a:spcBef>
              <a:spcAft>
                <a:spcPts val="0"/>
              </a:spcAft>
              <a:buNone/>
            </a:pPr>
            <a:r>
              <a:t/>
            </a:r>
            <a:endParaRPr sz="1800">
              <a:latin typeface="PT Sans Caption"/>
              <a:ea typeface="PT Sans Caption"/>
              <a:cs typeface="PT Sans Caption"/>
              <a:sym typeface="PT Sans Caption"/>
            </a:endParaRPr>
          </a:p>
        </p:txBody>
      </p:sp>
      <p:sp>
        <p:nvSpPr>
          <p:cNvPr id="633" name="Google Shape;633;p110"/>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Test Case</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11"/>
          <p:cNvSpPr txBox="1"/>
          <p:nvPr>
            <p:ph type="title"/>
          </p:nvPr>
        </p:nvSpPr>
        <p:spPr>
          <a:xfrm>
            <a:off x="89550" y="125550"/>
            <a:ext cx="3661200" cy="721800"/>
          </a:xfrm>
          <a:prstGeom prst="rect">
            <a:avLst/>
          </a:prstGeom>
          <a:noFill/>
          <a:ln>
            <a:noFill/>
          </a:ln>
        </p:spPr>
        <p:txBody>
          <a:bodyPr anchorCtr="0" anchor="b" bIns="91425" lIns="91425" spcFirstLastPara="1" rIns="91425" wrap="square" tIns="91425">
            <a:noAutofit/>
          </a:bodyPr>
          <a:lstStyle/>
          <a:p>
            <a:pPr indent="0" lvl="0" marL="457200" rtl="0" algn="l">
              <a:lnSpc>
                <a:spcPct val="95000"/>
              </a:lnSpc>
              <a:spcBef>
                <a:spcPts val="0"/>
              </a:spcBef>
              <a:spcAft>
                <a:spcPts val="0"/>
              </a:spcAft>
              <a:buSzPts val="2400"/>
              <a:buNone/>
            </a:pPr>
            <a:r>
              <a:rPr b="1" lang="en-US" sz="3000">
                <a:latin typeface="PT Sans Caption"/>
                <a:ea typeface="PT Sans Caption"/>
                <a:cs typeface="PT Sans Caption"/>
                <a:sym typeface="PT Sans Caption"/>
              </a:rPr>
              <a:t>CSS Selector</a:t>
            </a:r>
            <a:endParaRPr sz="3000">
              <a:solidFill>
                <a:srgbClr val="FFFFFF"/>
              </a:solidFill>
              <a:latin typeface="PT Sans Caption"/>
              <a:ea typeface="PT Sans Caption"/>
              <a:cs typeface="PT Sans Caption"/>
              <a:sym typeface="PT Sans Caption"/>
            </a:endParaRPr>
          </a:p>
        </p:txBody>
      </p:sp>
      <p:sp>
        <p:nvSpPr>
          <p:cNvPr id="639" name="Google Shape;639;p111"/>
          <p:cNvSpPr txBox="1"/>
          <p:nvPr/>
        </p:nvSpPr>
        <p:spPr>
          <a:xfrm>
            <a:off x="3840675" y="607900"/>
            <a:ext cx="7880700" cy="5946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When we don't have an option to choose Id or Name, we should prefer using CSS </a:t>
            </a:r>
            <a:r>
              <a:rPr lang="en-US" sz="1800">
                <a:latin typeface="PT Sans Caption"/>
                <a:ea typeface="PT Sans Caption"/>
                <a:cs typeface="PT Sans Caption"/>
                <a:sym typeface="PT Sans Caption"/>
              </a:rPr>
              <a:t>selector</a:t>
            </a:r>
            <a:r>
              <a:rPr b="0" i="0" lang="en-US" sz="1800" u="none" cap="none" strike="noStrike">
                <a:solidFill>
                  <a:srgbClr val="000000"/>
                </a:solidFill>
                <a:latin typeface="PT Sans Caption"/>
                <a:ea typeface="PT Sans Caption"/>
                <a:cs typeface="PT Sans Caption"/>
                <a:sym typeface="PT Sans Caption"/>
              </a:rPr>
              <a:t> as the best alternative.</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CSS is "Cascading Style Sheets" and it is defined to display HTML in structured and colorful styles are applied to webpage.</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CSS has more Advantage than Xpath</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CSS is much more faster and simpler than the Xpath.</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In IE Xpath works very slow, whereas Css works faster when compared to Xpath.</a:t>
            </a:r>
            <a:endParaRPr b="0" i="0" sz="1800" u="none" cap="none" strike="noStrike">
              <a:solidFill>
                <a:srgbClr val="000000"/>
              </a:solidFill>
              <a:latin typeface="PT Sans Caption"/>
              <a:ea typeface="PT Sans Caption"/>
              <a:cs typeface="PT Sans Caption"/>
              <a:sym typeface="PT Sans Caption"/>
            </a:endParaRPr>
          </a:p>
          <a:p>
            <a:pPr indent="-228600" lvl="0" marL="457200" marR="0" rtl="0" algn="l">
              <a:lnSpc>
                <a:spcPct val="115000"/>
              </a:lnSpc>
              <a:spcBef>
                <a:spcPts val="0"/>
              </a:spcBef>
              <a:spcAft>
                <a:spcPts val="0"/>
              </a:spcAft>
              <a:buClr>
                <a:schemeClr val="lt2"/>
              </a:buClr>
              <a:buSzPts val="1800"/>
              <a:buFont typeface="Roboto"/>
              <a:buNone/>
            </a:pPr>
            <a:r>
              <a:t/>
            </a:r>
            <a:endParaRPr b="0" i="0" sz="1800" u="none" cap="none" strike="noStrike">
              <a:solidFill>
                <a:schemeClr val="lt2"/>
              </a:solidFill>
              <a:latin typeface="PT Sans Caption"/>
              <a:ea typeface="PT Sans Caption"/>
              <a:cs typeface="PT Sans Caption"/>
              <a:sym typeface="PT Sans Caption"/>
            </a:endParaRPr>
          </a:p>
          <a:p>
            <a:pPr indent="0" lvl="0" marL="457200" marR="0" rtl="0" algn="l">
              <a:lnSpc>
                <a:spcPct val="9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12"/>
          <p:cNvSpPr txBox="1"/>
          <p:nvPr/>
        </p:nvSpPr>
        <p:spPr>
          <a:xfrm>
            <a:off x="3878675" y="788825"/>
            <a:ext cx="7880700" cy="4748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CSS Selectors have many formats, but we will only focus on the most common ones.</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Tag and ID</a:t>
            </a:r>
            <a:br>
              <a:rPr b="0" i="0" lang="en-US" sz="1800" u="none" cap="none" strike="noStrike">
                <a:solidFill>
                  <a:srgbClr val="000000"/>
                </a:solidFill>
                <a:latin typeface="PT Sans Caption"/>
                <a:ea typeface="PT Sans Caption"/>
                <a:cs typeface="PT Sans Caption"/>
                <a:sym typeface="PT Sans Caption"/>
              </a:rPr>
            </a:br>
            <a:r>
              <a:rPr b="0" i="0" lang="en-US" sz="1800" u="none" cap="none" strike="noStrike">
                <a:solidFill>
                  <a:srgbClr val="000000"/>
                </a:solidFill>
                <a:latin typeface="PT Sans Caption"/>
                <a:ea typeface="PT Sans Caption"/>
                <a:cs typeface="PT Sans Caption"/>
                <a:sym typeface="PT Sans Caption"/>
              </a:rPr>
              <a:t>Tag and class</a:t>
            </a:r>
            <a:br>
              <a:rPr b="0" i="0" lang="en-US" sz="1800" u="none" cap="none" strike="noStrike">
                <a:solidFill>
                  <a:srgbClr val="000000"/>
                </a:solidFill>
                <a:latin typeface="PT Sans Caption"/>
                <a:ea typeface="PT Sans Caption"/>
                <a:cs typeface="PT Sans Caption"/>
                <a:sym typeface="PT Sans Caption"/>
              </a:rPr>
            </a:br>
            <a:r>
              <a:rPr b="0" i="0" lang="en-US" sz="1800" u="none" cap="none" strike="noStrike">
                <a:solidFill>
                  <a:srgbClr val="000000"/>
                </a:solidFill>
                <a:latin typeface="PT Sans Caption"/>
                <a:ea typeface="PT Sans Caption"/>
                <a:cs typeface="PT Sans Caption"/>
                <a:sym typeface="PT Sans Caption"/>
              </a:rPr>
              <a:t>Tag and attribute</a:t>
            </a:r>
            <a:br>
              <a:rPr b="0" i="0" lang="en-US" sz="1800" u="none" cap="none" strike="noStrike">
                <a:solidFill>
                  <a:srgbClr val="000000"/>
                </a:solidFill>
                <a:latin typeface="PT Sans Caption"/>
                <a:ea typeface="PT Sans Caption"/>
                <a:cs typeface="PT Sans Caption"/>
                <a:sym typeface="PT Sans Caption"/>
              </a:rPr>
            </a:b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9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
        <p:nvSpPr>
          <p:cNvPr id="645" name="Google Shape;645;p112"/>
          <p:cNvSpPr txBox="1"/>
          <p:nvPr>
            <p:ph type="title"/>
          </p:nvPr>
        </p:nvSpPr>
        <p:spPr>
          <a:xfrm>
            <a:off x="89550" y="125550"/>
            <a:ext cx="3661200" cy="721800"/>
          </a:xfrm>
          <a:prstGeom prst="rect">
            <a:avLst/>
          </a:prstGeom>
          <a:noFill/>
          <a:ln>
            <a:noFill/>
          </a:ln>
        </p:spPr>
        <p:txBody>
          <a:bodyPr anchorCtr="0" anchor="b" bIns="91425" lIns="91425" spcFirstLastPara="1" rIns="91425" wrap="square" tIns="91425">
            <a:noAutofit/>
          </a:bodyPr>
          <a:lstStyle/>
          <a:p>
            <a:pPr indent="0" lvl="0" marL="457200" rtl="0" algn="l">
              <a:lnSpc>
                <a:spcPct val="95000"/>
              </a:lnSpc>
              <a:spcBef>
                <a:spcPts val="0"/>
              </a:spcBef>
              <a:spcAft>
                <a:spcPts val="0"/>
              </a:spcAft>
              <a:buSzPts val="2400"/>
              <a:buNone/>
            </a:pPr>
            <a:r>
              <a:rPr b="1" lang="en-US" sz="3000">
                <a:latin typeface="PT Sans Caption"/>
                <a:ea typeface="PT Sans Caption"/>
                <a:cs typeface="PT Sans Caption"/>
                <a:sym typeface="PT Sans Caption"/>
              </a:rPr>
              <a:t>CSS Selector</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13"/>
          <p:cNvSpPr txBox="1"/>
          <p:nvPr>
            <p:ph type="title"/>
          </p:nvPr>
        </p:nvSpPr>
        <p:spPr>
          <a:xfrm>
            <a:off x="131000" y="21800"/>
            <a:ext cx="11768700" cy="803700"/>
          </a:xfrm>
          <a:prstGeom prst="rect">
            <a:avLst/>
          </a:prstGeom>
          <a:noFill/>
          <a:ln>
            <a:noFill/>
          </a:ln>
        </p:spPr>
        <p:txBody>
          <a:bodyPr anchorCtr="0" anchor="ctr" bIns="91425" lIns="91425" spcFirstLastPara="1" rIns="91425" wrap="square" tIns="91425">
            <a:noAutofit/>
          </a:bodyPr>
          <a:lstStyle/>
          <a:p>
            <a:pPr indent="-342900" lvl="0" marL="457200" rtl="0" algn="ctr">
              <a:lnSpc>
                <a:spcPct val="115000"/>
              </a:lnSpc>
              <a:spcBef>
                <a:spcPts val="0"/>
              </a:spcBef>
              <a:spcAft>
                <a:spcPts val="0"/>
              </a:spcAft>
              <a:buClr>
                <a:schemeClr val="lt2"/>
              </a:buClr>
              <a:buSzPts val="1800"/>
              <a:buFont typeface="Roboto"/>
              <a:buNone/>
            </a:pPr>
            <a:r>
              <a:rPr b="1" lang="en-US" sz="3000">
                <a:solidFill>
                  <a:srgbClr val="FFFFFF"/>
                </a:solidFill>
                <a:latin typeface="PT Sans Caption"/>
                <a:ea typeface="PT Sans Caption"/>
                <a:cs typeface="PT Sans Caption"/>
                <a:sym typeface="PT Sans Caption"/>
              </a:rPr>
              <a:t>Locating by CSS Selector - Tag and ID</a:t>
            </a:r>
            <a:endParaRPr sz="3000">
              <a:latin typeface="PT Sans Caption"/>
              <a:ea typeface="PT Sans Caption"/>
              <a:cs typeface="PT Sans Caption"/>
              <a:sym typeface="PT Sans Caption"/>
            </a:endParaRPr>
          </a:p>
        </p:txBody>
      </p:sp>
      <p:graphicFrame>
        <p:nvGraphicFramePr>
          <p:cNvPr id="651" name="Google Shape;651;p113"/>
          <p:cNvGraphicFramePr/>
          <p:nvPr/>
        </p:nvGraphicFramePr>
        <p:xfrm>
          <a:off x="379253" y="1253841"/>
          <a:ext cx="3000000" cy="3000000"/>
        </p:xfrm>
        <a:graphic>
          <a:graphicData uri="http://schemas.openxmlformats.org/drawingml/2006/table">
            <a:tbl>
              <a:tblPr bandRow="1" firstRow="1">
                <a:noFill/>
                <a:tableStyleId>{22599E31-4EE7-4D91-ABDE-71AECFE0584C}</a:tableStyleId>
              </a:tblPr>
              <a:tblGrid>
                <a:gridCol w="1964825"/>
                <a:gridCol w="9436175"/>
              </a:tblGrid>
              <a:tr h="6546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PT Sans Caption"/>
                          <a:ea typeface="PT Sans Caption"/>
                          <a:cs typeface="PT Sans Caption"/>
                          <a:sym typeface="PT Sans Caption"/>
                        </a:rPr>
                        <a:t>Syntax</a:t>
                      </a:r>
                      <a:endParaRPr sz="1800" u="none" cap="none" strike="noStrike">
                        <a:solidFill>
                          <a:srgbClr val="000000"/>
                        </a:solidFill>
                        <a:latin typeface="PT Sans Caption"/>
                        <a:ea typeface="PT Sans Caption"/>
                        <a:cs typeface="PT Sans Caption"/>
                        <a:sym typeface="PT Sans Caption"/>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PT Sans Caption"/>
                          <a:ea typeface="PT Sans Caption"/>
                          <a:cs typeface="PT Sans Caption"/>
                          <a:sym typeface="PT Sans Caption"/>
                        </a:rPr>
                        <a:t>Description</a:t>
                      </a:r>
                      <a:endParaRPr sz="1800" u="none" cap="none" strike="noStrike">
                        <a:solidFill>
                          <a:srgbClr val="000000"/>
                        </a:solidFill>
                        <a:latin typeface="PT Sans Caption"/>
                        <a:ea typeface="PT Sans Caption"/>
                        <a:cs typeface="PT Sans Caption"/>
                        <a:sym typeface="PT Sans Caption"/>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solidFill>
                  </a:tcPr>
                </a:tc>
              </a:tr>
              <a:tr h="8897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PT Sans Caption"/>
                          <a:ea typeface="PT Sans Caption"/>
                          <a:cs typeface="PT Sans Caption"/>
                          <a:sym typeface="PT Sans Caption"/>
                        </a:rPr>
                        <a:t>css=</a:t>
                      </a:r>
                      <a:r>
                        <a:rPr i="1" lang="en-US" sz="1800" u="none" cap="none" strike="noStrike">
                          <a:solidFill>
                            <a:srgbClr val="000000"/>
                          </a:solidFill>
                          <a:latin typeface="PT Sans Caption"/>
                          <a:ea typeface="PT Sans Caption"/>
                          <a:cs typeface="PT Sans Caption"/>
                          <a:sym typeface="PT Sans Caption"/>
                        </a:rPr>
                        <a:t>tag</a:t>
                      </a:r>
                      <a:r>
                        <a:rPr lang="en-US" sz="1800" u="none" cap="none" strike="noStrike">
                          <a:solidFill>
                            <a:srgbClr val="000000"/>
                          </a:solidFill>
                          <a:latin typeface="PT Sans Caption"/>
                          <a:ea typeface="PT Sans Caption"/>
                          <a:cs typeface="PT Sans Caption"/>
                          <a:sym typeface="PT Sans Caption"/>
                        </a:rPr>
                        <a:t>#</a:t>
                      </a:r>
                      <a:r>
                        <a:rPr i="1" lang="en-US" sz="1800" u="none" cap="none" strike="noStrike">
                          <a:solidFill>
                            <a:srgbClr val="000000"/>
                          </a:solidFill>
                          <a:latin typeface="PT Sans Caption"/>
                          <a:ea typeface="PT Sans Caption"/>
                          <a:cs typeface="PT Sans Caption"/>
                          <a:sym typeface="PT Sans Caption"/>
                        </a:rPr>
                        <a:t>id</a:t>
                      </a:r>
                      <a:endParaRPr sz="1800" u="none" cap="none" strike="noStrike">
                        <a:solidFill>
                          <a:srgbClr val="000000"/>
                        </a:solidFill>
                        <a:latin typeface="PT Sans Caption"/>
                        <a:ea typeface="PT Sans Caption"/>
                        <a:cs typeface="PT Sans Caption"/>
                        <a:sym typeface="PT Sans Caption"/>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solidFill>
                  </a:tcPr>
                </a:tc>
                <a:tc>
                  <a:txBody>
                    <a:bodyPr/>
                    <a:lstStyle/>
                    <a:p>
                      <a:pPr indent="-342900" lvl="0" marL="457200" marR="0" rtl="0" algn="just">
                        <a:lnSpc>
                          <a:spcPct val="100000"/>
                        </a:lnSpc>
                        <a:spcBef>
                          <a:spcPts val="0"/>
                        </a:spcBef>
                        <a:spcAft>
                          <a:spcPts val="0"/>
                        </a:spcAft>
                        <a:buClr>
                          <a:srgbClr val="000000"/>
                        </a:buClr>
                        <a:buSzPts val="1800"/>
                        <a:buFont typeface="PT Sans Caption"/>
                        <a:buChar char="●"/>
                      </a:pPr>
                      <a:r>
                        <a:rPr lang="en-US" sz="1800" u="none" cap="none" strike="noStrike">
                          <a:solidFill>
                            <a:srgbClr val="000000"/>
                          </a:solidFill>
                          <a:latin typeface="PT Sans Caption"/>
                          <a:ea typeface="PT Sans Caption"/>
                          <a:cs typeface="PT Sans Caption"/>
                          <a:sym typeface="PT Sans Caption"/>
                        </a:rPr>
                        <a:t>tag = the HTML tag of the element being accessed</a:t>
                      </a:r>
                      <a:endParaRPr sz="1800" u="none" cap="none" strike="noStrike">
                        <a:solidFill>
                          <a:srgbClr val="000000"/>
                        </a:solidFill>
                        <a:latin typeface="PT Sans Caption"/>
                        <a:ea typeface="PT Sans Caption"/>
                        <a:cs typeface="PT Sans Caption"/>
                        <a:sym typeface="PT Sans Caption"/>
                      </a:endParaRPr>
                    </a:p>
                    <a:p>
                      <a:pPr indent="-342900" lvl="0" marL="457200" marR="0" rtl="0" algn="just">
                        <a:lnSpc>
                          <a:spcPct val="100000"/>
                        </a:lnSpc>
                        <a:spcBef>
                          <a:spcPts val="0"/>
                        </a:spcBef>
                        <a:spcAft>
                          <a:spcPts val="0"/>
                        </a:spcAft>
                        <a:buClr>
                          <a:srgbClr val="000000"/>
                        </a:buClr>
                        <a:buSzPts val="1800"/>
                        <a:buFont typeface="PT Sans Caption"/>
                        <a:buChar char="●"/>
                      </a:pPr>
                      <a:r>
                        <a:rPr lang="en-US" sz="1800" u="none" cap="none" strike="noStrike">
                          <a:solidFill>
                            <a:srgbClr val="000000"/>
                          </a:solidFill>
                          <a:latin typeface="PT Sans Caption"/>
                          <a:ea typeface="PT Sans Caption"/>
                          <a:cs typeface="PT Sans Caption"/>
                          <a:sym typeface="PT Sans Caption"/>
                        </a:rPr>
                        <a:t># = the hash sign. This should always be present when using a CSS Selector with ID</a:t>
                      </a:r>
                      <a:endParaRPr sz="1800" u="none" cap="none" strike="noStrike">
                        <a:solidFill>
                          <a:srgbClr val="000000"/>
                        </a:solidFill>
                        <a:latin typeface="PT Sans Caption"/>
                        <a:ea typeface="PT Sans Caption"/>
                        <a:cs typeface="PT Sans Caption"/>
                        <a:sym typeface="PT Sans Caption"/>
                      </a:endParaRPr>
                    </a:p>
                    <a:p>
                      <a:pPr indent="-342900" lvl="0" marL="457200" marR="0" rtl="0" algn="just">
                        <a:lnSpc>
                          <a:spcPct val="100000"/>
                        </a:lnSpc>
                        <a:spcBef>
                          <a:spcPts val="0"/>
                        </a:spcBef>
                        <a:spcAft>
                          <a:spcPts val="0"/>
                        </a:spcAft>
                        <a:buClr>
                          <a:srgbClr val="000000"/>
                        </a:buClr>
                        <a:buSzPts val="1800"/>
                        <a:buFont typeface="PT Sans Caption"/>
                        <a:buChar char="●"/>
                      </a:pPr>
                      <a:r>
                        <a:rPr lang="en-US" sz="1800" u="none" cap="none" strike="noStrike">
                          <a:solidFill>
                            <a:srgbClr val="000000"/>
                          </a:solidFill>
                          <a:latin typeface="PT Sans Caption"/>
                          <a:ea typeface="PT Sans Caption"/>
                          <a:cs typeface="PT Sans Caption"/>
                          <a:sym typeface="PT Sans Caption"/>
                        </a:rPr>
                        <a:t>id = the ID of the element being accessed</a:t>
                      </a:r>
                      <a:endParaRPr sz="1800" u="none" cap="none" strike="noStrike">
                        <a:solidFill>
                          <a:srgbClr val="000000"/>
                        </a:solidFill>
                        <a:latin typeface="PT Sans Caption"/>
                        <a:ea typeface="PT Sans Caption"/>
                        <a:cs typeface="PT Sans Caption"/>
                        <a:sym typeface="PT Sans Caption"/>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solidFill>
                  </a:tcPr>
                </a:tc>
              </a:tr>
            </a:tbl>
          </a:graphicData>
        </a:graphic>
      </p:graphicFrame>
      <p:sp>
        <p:nvSpPr>
          <p:cNvPr id="652" name="Google Shape;652;p113"/>
          <p:cNvSpPr/>
          <p:nvPr/>
        </p:nvSpPr>
        <p:spPr>
          <a:xfrm>
            <a:off x="379250" y="3607700"/>
            <a:ext cx="11458200" cy="2746500"/>
          </a:xfrm>
          <a:prstGeom prst="roundRect">
            <a:avLst>
              <a:gd fmla="val 16667" name="adj"/>
            </a:avLst>
          </a:prstGeom>
          <a:solidFill>
            <a:srgbClr val="F3F3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1800" u="none" cap="none" strike="noStrike">
                <a:solidFill>
                  <a:srgbClr val="000000"/>
                </a:solidFill>
                <a:latin typeface="PT Sans Caption"/>
                <a:ea typeface="PT Sans Caption"/>
                <a:cs typeface="PT Sans Caption"/>
                <a:sym typeface="PT Sans Caption"/>
              </a:rPr>
              <a:t>&lt;a  id="current time" href="http://someurl/" onclick="s_objectID="http://someur/"&gt;url&lt;/a&gt;</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2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200"/>
              <a:buFont typeface="Arial"/>
              <a:buNone/>
            </a:pPr>
            <a:r>
              <a:rPr b="0" i="0" lang="en-US" sz="1800" u="none" cap="none" strike="noStrike">
                <a:solidFill>
                  <a:srgbClr val="000000"/>
                </a:solidFill>
                <a:latin typeface="PT Sans Caption"/>
                <a:ea typeface="PT Sans Caption"/>
                <a:cs typeface="PT Sans Caption"/>
                <a:sym typeface="PT Sans Caption"/>
              </a:rPr>
              <a:t>WebElement element = driver.findElement(By.cssSelector("</a:t>
            </a:r>
            <a:r>
              <a:rPr b="1" i="0" lang="en-US" sz="1800" u="none" cap="none" strike="noStrike">
                <a:solidFill>
                  <a:srgbClr val="000000"/>
                </a:solidFill>
                <a:latin typeface="PT Sans Caption"/>
                <a:ea typeface="PT Sans Caption"/>
                <a:cs typeface="PT Sans Caption"/>
                <a:sym typeface="PT Sans Caption"/>
              </a:rPr>
              <a:t>a[id='current time']"</a:t>
            </a:r>
            <a:r>
              <a:rPr b="0" i="0" lang="en-US" sz="1800" u="none" cap="none" strike="noStrike">
                <a:solidFill>
                  <a:srgbClr val="000000"/>
                </a:solidFill>
                <a:latin typeface="PT Sans Caption"/>
                <a:ea typeface="PT Sans Caption"/>
                <a:cs typeface="PT Sans Caption"/>
                <a:sym typeface="PT Sans Caption"/>
              </a:rPr>
              <a: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200"/>
              <a:buFont typeface="Arial"/>
              <a:buNone/>
            </a:pPr>
            <a:r>
              <a:rPr b="0" i="0" lang="en-US" sz="1800" u="none" cap="none" strike="noStrike">
                <a:solidFill>
                  <a:srgbClr val="000000"/>
                </a:solidFill>
                <a:latin typeface="PT Sans Caption"/>
                <a:ea typeface="PT Sans Caption"/>
                <a:cs typeface="PT Sans Caption"/>
                <a:sym typeface="PT Sans Caption"/>
              </a:rPr>
              <a:t>                                             Or</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200"/>
              <a:buFont typeface="Arial"/>
              <a:buNone/>
            </a:pPr>
            <a:r>
              <a:rPr b="0" i="0" lang="en-US" sz="1800" u="none" cap="none" strike="noStrike">
                <a:solidFill>
                  <a:srgbClr val="000000"/>
                </a:solidFill>
                <a:latin typeface="PT Sans Caption"/>
                <a:ea typeface="PT Sans Caption"/>
                <a:cs typeface="PT Sans Caption"/>
                <a:sym typeface="PT Sans Caption"/>
              </a:rPr>
              <a:t>WebElement element = driver.findElement(By.cssSelector(</a:t>
            </a:r>
            <a:r>
              <a:rPr b="1" i="0" lang="en-US" sz="1800" u="none" cap="none" strike="noStrike">
                <a:solidFill>
                  <a:srgbClr val="000000"/>
                </a:solidFill>
                <a:latin typeface="PT Sans Caption"/>
                <a:ea typeface="PT Sans Caption"/>
                <a:cs typeface="PT Sans Caption"/>
                <a:sym typeface="PT Sans Caption"/>
              </a:rPr>
              <a:t>"a#current</a:t>
            </a:r>
            <a:r>
              <a:rPr b="1" lang="en-US" sz="1800">
                <a:latin typeface="PT Sans Caption"/>
                <a:ea typeface="PT Sans Caption"/>
                <a:cs typeface="PT Sans Caption"/>
                <a:sym typeface="PT Sans Caption"/>
              </a:rPr>
              <a:t> </a:t>
            </a:r>
            <a:r>
              <a:rPr b="1" i="0" lang="en-US" sz="1800" u="none" cap="none" strike="noStrike">
                <a:solidFill>
                  <a:srgbClr val="000000"/>
                </a:solidFill>
                <a:latin typeface="PT Sans Caption"/>
                <a:ea typeface="PT Sans Caption"/>
                <a:cs typeface="PT Sans Caption"/>
                <a:sym typeface="PT Sans Caption"/>
              </a:rPr>
              <a:t>time"</a:t>
            </a:r>
            <a:r>
              <a:rPr b="0" i="0" lang="en-US" sz="1800" u="none" cap="none" strike="noStrike">
                <a:solidFill>
                  <a:srgbClr val="000000"/>
                </a:solidFill>
                <a:latin typeface="PT Sans Caption"/>
                <a:ea typeface="PT Sans Caption"/>
                <a:cs typeface="PT Sans Caption"/>
                <a:sym typeface="PT Sans Caption"/>
              </a:rPr>
              <a:t>));</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60"/>
          <p:cNvSpPr txBox="1"/>
          <p:nvPr>
            <p:ph idx="1" type="body"/>
          </p:nvPr>
        </p:nvSpPr>
        <p:spPr>
          <a:xfrm>
            <a:off x="137425" y="115825"/>
            <a:ext cx="3513900" cy="1577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US" sz="3000">
                <a:latin typeface="PT Sans Caption"/>
                <a:ea typeface="PT Sans Caption"/>
                <a:cs typeface="PT Sans Caption"/>
                <a:sym typeface="PT Sans Caption"/>
              </a:rPr>
              <a:t>Selenium WebDriver Pros</a:t>
            </a:r>
            <a:endParaRPr/>
          </a:p>
        </p:txBody>
      </p:sp>
      <p:sp>
        <p:nvSpPr>
          <p:cNvPr id="312" name="Google Shape;312;p60"/>
          <p:cNvSpPr txBox="1"/>
          <p:nvPr>
            <p:ph idx="4294967295" type="body"/>
          </p:nvPr>
        </p:nvSpPr>
        <p:spPr>
          <a:xfrm>
            <a:off x="3974525" y="224075"/>
            <a:ext cx="7812600" cy="6253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PT Sans Caption"/>
              <a:buChar char="●"/>
            </a:pPr>
            <a:r>
              <a:rPr lang="en-US">
                <a:solidFill>
                  <a:srgbClr val="000000"/>
                </a:solidFill>
                <a:latin typeface="PT Sans Caption"/>
                <a:ea typeface="PT Sans Caption"/>
                <a:cs typeface="PT Sans Caption"/>
                <a:sym typeface="PT Sans Caption"/>
              </a:rPr>
              <a:t>Selenium webdriver is pure open source, freeware and portable tool</a:t>
            </a:r>
            <a:endParaRPr>
              <a:solidFill>
                <a:srgbClr val="000000"/>
              </a:solidFill>
              <a:latin typeface="PT Sans Caption"/>
              <a:ea typeface="PT Sans Caption"/>
              <a:cs typeface="PT Sans Caption"/>
              <a:sym typeface="PT Sans Caption"/>
            </a:endParaRPr>
          </a:p>
          <a:p>
            <a:pPr indent="-342900" lvl="0" marL="457200" marR="0" rtl="0" algn="l">
              <a:lnSpc>
                <a:spcPct val="115000"/>
              </a:lnSpc>
              <a:spcBef>
                <a:spcPts val="1000"/>
              </a:spcBef>
              <a:spcAft>
                <a:spcPts val="0"/>
              </a:spcAft>
              <a:buClr>
                <a:srgbClr val="000000"/>
              </a:buClr>
              <a:buSzPts val="1800"/>
              <a:buFont typeface="PT Sans Caption"/>
              <a:buChar char="●"/>
            </a:pPr>
            <a:r>
              <a:rPr lang="en-US">
                <a:solidFill>
                  <a:srgbClr val="000000"/>
                </a:solidFill>
                <a:latin typeface="PT Sans Caption"/>
                <a:ea typeface="PT Sans Caption"/>
                <a:cs typeface="PT Sans Caption"/>
                <a:sym typeface="PT Sans Caption"/>
              </a:rPr>
              <a:t>Selenium webdriver supports many operating systems like Windows, Macintosh, Linux, Unix etc (platform independent)</a:t>
            </a:r>
            <a:endParaRPr>
              <a:solidFill>
                <a:srgbClr val="000000"/>
              </a:solidFill>
              <a:latin typeface="PT Sans Caption"/>
              <a:ea typeface="PT Sans Caption"/>
              <a:cs typeface="PT Sans Caption"/>
              <a:sym typeface="PT Sans Caption"/>
            </a:endParaRPr>
          </a:p>
          <a:p>
            <a:pPr indent="-342900" lvl="0" marL="457200" marR="0" rtl="0" algn="l">
              <a:lnSpc>
                <a:spcPct val="115000"/>
              </a:lnSpc>
              <a:spcBef>
                <a:spcPts val="1000"/>
              </a:spcBef>
              <a:spcAft>
                <a:spcPts val="0"/>
              </a:spcAft>
              <a:buClr>
                <a:srgbClr val="000000"/>
              </a:buClr>
              <a:buSzPts val="1800"/>
              <a:buFont typeface="PT Sans Caption"/>
              <a:buChar char="●"/>
            </a:pPr>
            <a:r>
              <a:rPr lang="en-US">
                <a:solidFill>
                  <a:srgbClr val="000000"/>
                </a:solidFill>
                <a:latin typeface="PT Sans Caption"/>
                <a:ea typeface="PT Sans Caption"/>
                <a:cs typeface="PT Sans Caption"/>
                <a:sym typeface="PT Sans Caption"/>
              </a:rPr>
              <a:t>It supports all popular web browsers</a:t>
            </a:r>
            <a:endParaRPr>
              <a:solidFill>
                <a:srgbClr val="000000"/>
              </a:solidFill>
              <a:latin typeface="PT Sans Caption"/>
              <a:ea typeface="PT Sans Caption"/>
              <a:cs typeface="PT Sans Caption"/>
              <a:sym typeface="PT Sans Caption"/>
            </a:endParaRPr>
          </a:p>
          <a:p>
            <a:pPr indent="-342900" lvl="0" marL="457200" marR="0" rtl="0" algn="l">
              <a:lnSpc>
                <a:spcPct val="115000"/>
              </a:lnSpc>
              <a:spcBef>
                <a:spcPts val="1000"/>
              </a:spcBef>
              <a:spcAft>
                <a:spcPts val="0"/>
              </a:spcAft>
              <a:buClr>
                <a:srgbClr val="000000"/>
              </a:buClr>
              <a:buSzPts val="1800"/>
              <a:buFont typeface="PT Sans Caption"/>
              <a:buChar char="●"/>
            </a:pPr>
            <a:r>
              <a:rPr lang="en-US">
                <a:solidFill>
                  <a:srgbClr val="000000"/>
                </a:solidFill>
                <a:latin typeface="PT Sans Caption"/>
                <a:ea typeface="PT Sans Caption"/>
                <a:cs typeface="PT Sans Caption"/>
                <a:sym typeface="PT Sans Caption"/>
              </a:rPr>
              <a:t>It supports parallel test execution</a:t>
            </a:r>
            <a:endParaRPr>
              <a:solidFill>
                <a:srgbClr val="000000"/>
              </a:solidFill>
              <a:latin typeface="PT Sans Caption"/>
              <a:ea typeface="PT Sans Caption"/>
              <a:cs typeface="PT Sans Caption"/>
              <a:sym typeface="PT Sans Caption"/>
            </a:endParaRPr>
          </a:p>
          <a:p>
            <a:pPr indent="-342900" lvl="0" marL="457200" marR="0" rtl="0" algn="l">
              <a:lnSpc>
                <a:spcPct val="115000"/>
              </a:lnSpc>
              <a:spcBef>
                <a:spcPts val="1000"/>
              </a:spcBef>
              <a:spcAft>
                <a:spcPts val="0"/>
              </a:spcAft>
              <a:buClr>
                <a:srgbClr val="000000"/>
              </a:buClr>
              <a:buSzPts val="1800"/>
              <a:buFont typeface="PT Sans Caption"/>
              <a:buChar char="●"/>
            </a:pPr>
            <a:r>
              <a:rPr lang="en-US">
                <a:solidFill>
                  <a:srgbClr val="000000"/>
                </a:solidFill>
                <a:latin typeface="PT Sans Caption"/>
                <a:ea typeface="PT Sans Caption"/>
                <a:cs typeface="PT Sans Caption"/>
                <a:sym typeface="PT Sans Caption"/>
              </a:rPr>
              <a:t>It can be utilized for regression, user interface, functional and UAT testing.</a:t>
            </a:r>
            <a:endParaRPr>
              <a:solidFill>
                <a:srgbClr val="000000"/>
              </a:solidFill>
              <a:latin typeface="PT Sans Caption"/>
              <a:ea typeface="PT Sans Caption"/>
              <a:cs typeface="PT Sans Caption"/>
              <a:sym typeface="PT Sans Caption"/>
            </a:endParaRPr>
          </a:p>
          <a:p>
            <a:pPr indent="-342900" lvl="0" marL="457200" marR="0" rtl="0" algn="l">
              <a:lnSpc>
                <a:spcPct val="115000"/>
              </a:lnSpc>
              <a:spcBef>
                <a:spcPts val="1000"/>
              </a:spcBef>
              <a:spcAft>
                <a:spcPts val="0"/>
              </a:spcAft>
              <a:buClr>
                <a:srgbClr val="000000"/>
              </a:buClr>
              <a:buSzPts val="1800"/>
              <a:buFont typeface="PT Sans Caption"/>
              <a:buChar char="●"/>
            </a:pPr>
            <a:r>
              <a:rPr lang="en-US">
                <a:solidFill>
                  <a:srgbClr val="000000"/>
                </a:solidFill>
                <a:latin typeface="PT Sans Caption"/>
                <a:ea typeface="PT Sans Caption"/>
                <a:cs typeface="PT Sans Caption"/>
                <a:sym typeface="PT Sans Caption"/>
              </a:rPr>
              <a:t>Supports to take screenshot of execution</a:t>
            </a:r>
            <a:endParaRPr>
              <a:solidFill>
                <a:srgbClr val="000000"/>
              </a:solidFill>
              <a:latin typeface="PT Sans Caption"/>
              <a:ea typeface="PT Sans Caption"/>
              <a:cs typeface="PT Sans Caption"/>
              <a:sym typeface="PT Sans Caption"/>
            </a:endParaRPr>
          </a:p>
          <a:p>
            <a:pPr indent="-342900" lvl="0" marL="457200" rtl="0" algn="l">
              <a:spcBef>
                <a:spcPts val="1000"/>
              </a:spcBef>
              <a:spcAft>
                <a:spcPts val="0"/>
              </a:spcAft>
              <a:buClr>
                <a:srgbClr val="000000"/>
              </a:buClr>
              <a:buSzPts val="1800"/>
              <a:buFont typeface="PT Sans Caption"/>
              <a:buChar char="●"/>
            </a:pPr>
            <a:r>
              <a:rPr lang="en-US">
                <a:solidFill>
                  <a:srgbClr val="000000"/>
                </a:solidFill>
                <a:latin typeface="PT Sans Caption"/>
                <a:ea typeface="PT Sans Caption"/>
                <a:cs typeface="PT Sans Caption"/>
                <a:sym typeface="PT Sans Caption"/>
              </a:rPr>
              <a:t>Selenium can be integrated with continuous integration tools like Jenkins or Bamboo</a:t>
            </a:r>
            <a:endParaRPr>
              <a:solidFill>
                <a:srgbClr val="000000"/>
              </a:solidFill>
              <a:latin typeface="PT Sans Caption"/>
              <a:ea typeface="PT Sans Caption"/>
              <a:cs typeface="PT Sans Caption"/>
              <a:sym typeface="PT Sans Caption"/>
            </a:endParaRPr>
          </a:p>
          <a:p>
            <a:pPr indent="-342900" lvl="0" marL="457200" rtl="0" algn="l">
              <a:spcBef>
                <a:spcPts val="1000"/>
              </a:spcBef>
              <a:spcAft>
                <a:spcPts val="0"/>
              </a:spcAft>
              <a:buClr>
                <a:srgbClr val="000000"/>
              </a:buClr>
              <a:buSzPts val="1800"/>
              <a:buFont typeface="PT Sans Caption"/>
              <a:buChar char="●"/>
            </a:pPr>
            <a:r>
              <a:rPr lang="en-US">
                <a:solidFill>
                  <a:srgbClr val="000000"/>
                </a:solidFill>
                <a:latin typeface="PT Sans Caption"/>
                <a:ea typeface="PT Sans Caption"/>
                <a:cs typeface="PT Sans Caption"/>
                <a:sym typeface="PT Sans Caption"/>
              </a:rPr>
              <a:t>Selenium Webdriver support third party tools like AutoIt, Sikuli, Apache POI, with help of the language</a:t>
            </a:r>
            <a:endParaRPr>
              <a:solidFill>
                <a:srgbClr val="000000"/>
              </a:solidFill>
              <a:latin typeface="PT Sans Caption"/>
              <a:ea typeface="PT Sans Caption"/>
              <a:cs typeface="PT Sans Caption"/>
              <a:sym typeface="PT Sans Caption"/>
            </a:endParaRPr>
          </a:p>
          <a:p>
            <a:pPr indent="0" lvl="0" marL="0" marR="0" rtl="0" algn="l">
              <a:lnSpc>
                <a:spcPct val="105000"/>
              </a:lnSpc>
              <a:spcBef>
                <a:spcPts val="1000"/>
              </a:spcBef>
              <a:spcAft>
                <a:spcPts val="1000"/>
              </a:spcAft>
              <a:buClr>
                <a:schemeClr val="lt2"/>
              </a:buClr>
              <a:buSzPts val="1800"/>
              <a:buFont typeface="Roboto"/>
              <a:buNone/>
            </a:pPr>
            <a:r>
              <a:t/>
            </a:r>
            <a:endParaRPr b="1" i="0" u="none" cap="none" strike="noStrike">
              <a:solidFill>
                <a:schemeClr val="lt2"/>
              </a:solidFill>
              <a:latin typeface="PT Sans Caption"/>
              <a:ea typeface="PT Sans Caption"/>
              <a:cs typeface="PT Sans Caption"/>
              <a:sym typeface="PT Sans Captio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56" name="Shape 656"/>
        <p:cNvGrpSpPr/>
        <p:nvPr/>
      </p:nvGrpSpPr>
      <p:grpSpPr>
        <a:xfrm>
          <a:off x="0" y="0"/>
          <a:ext cx="0" cy="0"/>
          <a:chOff x="0" y="0"/>
          <a:chExt cx="0" cy="0"/>
        </a:xfrm>
      </p:grpSpPr>
      <p:sp>
        <p:nvSpPr>
          <p:cNvPr id="657" name="Google Shape;657;p114"/>
          <p:cNvSpPr/>
          <p:nvPr/>
        </p:nvSpPr>
        <p:spPr>
          <a:xfrm>
            <a:off x="870332" y="3470313"/>
            <a:ext cx="8593200" cy="523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800"/>
              <a:buFont typeface="Calibri"/>
              <a:buNone/>
            </a:pPr>
            <a:r>
              <a:t/>
            </a:r>
            <a:endParaRPr b="0" i="0" sz="1400" u="none" cap="none" strike="noStrike">
              <a:solidFill>
                <a:srgbClr val="000000"/>
              </a:solidFill>
              <a:latin typeface="Arial"/>
              <a:ea typeface="Arial"/>
              <a:cs typeface="Arial"/>
              <a:sym typeface="Arial"/>
            </a:endParaRPr>
          </a:p>
        </p:txBody>
      </p:sp>
      <p:graphicFrame>
        <p:nvGraphicFramePr>
          <p:cNvPr id="658" name="Google Shape;658;p114"/>
          <p:cNvGraphicFramePr/>
          <p:nvPr/>
        </p:nvGraphicFramePr>
        <p:xfrm>
          <a:off x="250836" y="1554481"/>
          <a:ext cx="3000000" cy="3000000"/>
        </p:xfrm>
        <a:graphic>
          <a:graphicData uri="http://schemas.openxmlformats.org/drawingml/2006/table">
            <a:tbl>
              <a:tblPr bandRow="1" firstRow="1">
                <a:noFill/>
                <a:tableStyleId>{22599E31-4EE7-4D91-ABDE-71AECFE0584C}</a:tableStyleId>
              </a:tblPr>
              <a:tblGrid>
                <a:gridCol w="2521950"/>
                <a:gridCol w="9246750"/>
              </a:tblGrid>
              <a:tr h="47392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PT Sans Caption"/>
                          <a:ea typeface="PT Sans Caption"/>
                          <a:cs typeface="PT Sans Caption"/>
                          <a:sym typeface="PT Sans Caption"/>
                        </a:rPr>
                        <a:t>Syntax</a:t>
                      </a:r>
                      <a:endParaRPr sz="1800" u="none" cap="none" strike="noStrike">
                        <a:solidFill>
                          <a:srgbClr val="000000"/>
                        </a:solidFill>
                        <a:latin typeface="PT Sans Caption"/>
                        <a:ea typeface="PT Sans Caption"/>
                        <a:cs typeface="PT Sans Caption"/>
                        <a:sym typeface="PT Sans Caption"/>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PT Sans Caption"/>
                          <a:ea typeface="PT Sans Caption"/>
                          <a:cs typeface="PT Sans Caption"/>
                          <a:sym typeface="PT Sans Caption"/>
                        </a:rPr>
                        <a:t>Description</a:t>
                      </a:r>
                      <a:endParaRPr sz="1800" u="none" cap="none" strike="noStrike">
                        <a:solidFill>
                          <a:srgbClr val="000000"/>
                        </a:solidFill>
                        <a:latin typeface="PT Sans Caption"/>
                        <a:ea typeface="PT Sans Caption"/>
                        <a:cs typeface="PT Sans Caption"/>
                        <a:sym typeface="PT Sans Caption"/>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rgbClr val="FFFFFF"/>
                    </a:solidFill>
                  </a:tcPr>
                </a:tc>
              </a:tr>
              <a:tr h="144192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PT Sans Caption"/>
                          <a:ea typeface="PT Sans Caption"/>
                          <a:cs typeface="PT Sans Caption"/>
                          <a:sym typeface="PT Sans Caption"/>
                        </a:rPr>
                        <a:t>css=</a:t>
                      </a:r>
                      <a:r>
                        <a:rPr i="1" lang="en-US" sz="1800" u="none" cap="none" strike="noStrike">
                          <a:solidFill>
                            <a:srgbClr val="000000"/>
                          </a:solidFill>
                          <a:latin typeface="PT Sans Caption"/>
                          <a:ea typeface="PT Sans Caption"/>
                          <a:cs typeface="PT Sans Caption"/>
                          <a:sym typeface="PT Sans Caption"/>
                        </a:rPr>
                        <a:t>tag</a:t>
                      </a:r>
                      <a:r>
                        <a:rPr lang="en-US" sz="1800" u="none" cap="none" strike="noStrike">
                          <a:solidFill>
                            <a:srgbClr val="000000"/>
                          </a:solidFill>
                          <a:latin typeface="PT Sans Caption"/>
                          <a:ea typeface="PT Sans Caption"/>
                          <a:cs typeface="PT Sans Caption"/>
                          <a:sym typeface="PT Sans Caption"/>
                        </a:rPr>
                        <a:t>.</a:t>
                      </a:r>
                      <a:r>
                        <a:rPr i="1" lang="en-US" sz="1800" u="none" cap="none" strike="noStrike">
                          <a:solidFill>
                            <a:srgbClr val="000000"/>
                          </a:solidFill>
                          <a:latin typeface="PT Sans Caption"/>
                          <a:ea typeface="PT Sans Caption"/>
                          <a:cs typeface="PT Sans Caption"/>
                          <a:sym typeface="PT Sans Caption"/>
                        </a:rPr>
                        <a:t>class</a:t>
                      </a:r>
                      <a:endParaRPr sz="1800" u="none" cap="none" strike="noStrike">
                        <a:solidFill>
                          <a:srgbClr val="000000"/>
                        </a:solidFill>
                        <a:latin typeface="PT Sans Caption"/>
                        <a:ea typeface="PT Sans Caption"/>
                        <a:cs typeface="PT Sans Caption"/>
                        <a:sym typeface="PT Sans Caption"/>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c>
                  <a:txBody>
                    <a:bodyPr/>
                    <a:lstStyle/>
                    <a:p>
                      <a:pPr indent="-342900" lvl="0" marL="457200" marR="0" rtl="0" algn="l">
                        <a:lnSpc>
                          <a:spcPct val="100000"/>
                        </a:lnSpc>
                        <a:spcBef>
                          <a:spcPts val="0"/>
                        </a:spcBef>
                        <a:spcAft>
                          <a:spcPts val="0"/>
                        </a:spcAft>
                        <a:buClr>
                          <a:srgbClr val="000000"/>
                        </a:buClr>
                        <a:buSzPts val="1800"/>
                        <a:buFont typeface="PT Sans Caption"/>
                        <a:buChar char="●"/>
                      </a:pPr>
                      <a:r>
                        <a:rPr lang="en-US" sz="1800" u="none" cap="none" strike="noStrike">
                          <a:solidFill>
                            <a:srgbClr val="000000"/>
                          </a:solidFill>
                          <a:latin typeface="PT Sans Caption"/>
                          <a:ea typeface="PT Sans Caption"/>
                          <a:cs typeface="PT Sans Caption"/>
                          <a:sym typeface="PT Sans Caption"/>
                        </a:rPr>
                        <a:t>tag = the HTML tag of the element being accessed</a:t>
                      </a:r>
                      <a:endParaRPr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0000"/>
                        </a:lnSpc>
                        <a:spcBef>
                          <a:spcPts val="0"/>
                        </a:spcBef>
                        <a:spcAft>
                          <a:spcPts val="0"/>
                        </a:spcAft>
                        <a:buClr>
                          <a:srgbClr val="000000"/>
                        </a:buClr>
                        <a:buSzPts val="1800"/>
                        <a:buFont typeface="PT Sans Caption"/>
                        <a:buChar char="●"/>
                      </a:pPr>
                      <a:r>
                        <a:rPr lang="en-US" sz="1800" u="none" cap="none" strike="noStrike">
                          <a:solidFill>
                            <a:srgbClr val="000000"/>
                          </a:solidFill>
                          <a:latin typeface="PT Sans Caption"/>
                          <a:ea typeface="PT Sans Caption"/>
                          <a:cs typeface="PT Sans Caption"/>
                          <a:sym typeface="PT Sans Caption"/>
                        </a:rPr>
                        <a:t>. = the dot sign. This should always be present when using a CSS Selector with class</a:t>
                      </a:r>
                      <a:endParaRPr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0000"/>
                        </a:lnSpc>
                        <a:spcBef>
                          <a:spcPts val="0"/>
                        </a:spcBef>
                        <a:spcAft>
                          <a:spcPts val="0"/>
                        </a:spcAft>
                        <a:buClr>
                          <a:srgbClr val="000000"/>
                        </a:buClr>
                        <a:buSzPts val="1800"/>
                        <a:buFont typeface="PT Sans Caption"/>
                        <a:buChar char="●"/>
                      </a:pPr>
                      <a:r>
                        <a:rPr lang="en-US" sz="1800" u="none" cap="none" strike="noStrike">
                          <a:solidFill>
                            <a:srgbClr val="000000"/>
                          </a:solidFill>
                          <a:latin typeface="PT Sans Caption"/>
                          <a:ea typeface="PT Sans Caption"/>
                          <a:cs typeface="PT Sans Caption"/>
                          <a:sym typeface="PT Sans Caption"/>
                        </a:rPr>
                        <a:t>class = the class of the element being accessed</a:t>
                      </a:r>
                      <a:endParaRPr sz="1800" u="none" cap="none" strike="noStrike">
                        <a:solidFill>
                          <a:srgbClr val="000000"/>
                        </a:solidFill>
                        <a:latin typeface="PT Sans Caption"/>
                        <a:ea typeface="PT Sans Caption"/>
                        <a:cs typeface="PT Sans Caption"/>
                        <a:sym typeface="PT Sans Caption"/>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FF"/>
                    </a:solidFill>
                  </a:tcPr>
                </a:tc>
              </a:tr>
            </a:tbl>
          </a:graphicData>
        </a:graphic>
      </p:graphicFrame>
      <p:sp>
        <p:nvSpPr>
          <p:cNvPr id="659" name="Google Shape;659;p114"/>
          <p:cNvSpPr txBox="1"/>
          <p:nvPr>
            <p:ph type="title"/>
          </p:nvPr>
        </p:nvSpPr>
        <p:spPr>
          <a:xfrm>
            <a:off x="131000" y="21800"/>
            <a:ext cx="11768700" cy="80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US" sz="3000">
                <a:solidFill>
                  <a:srgbClr val="FFFFFF"/>
                </a:solidFill>
                <a:latin typeface="PT Sans Caption"/>
                <a:ea typeface="PT Sans Caption"/>
                <a:cs typeface="PT Sans Caption"/>
                <a:sym typeface="PT Sans Caption"/>
              </a:rPr>
              <a:t>Locating by CSS Selector - Tag and Class</a:t>
            </a:r>
            <a:endParaRPr b="1" sz="2800">
              <a:solidFill>
                <a:srgbClr val="FF0000"/>
              </a:solidFill>
              <a:latin typeface="Calibri"/>
              <a:ea typeface="Calibri"/>
              <a:cs typeface="Calibri"/>
              <a:sym typeface="Calibri"/>
            </a:endParaRPr>
          </a:p>
        </p:txBody>
      </p:sp>
      <p:sp>
        <p:nvSpPr>
          <p:cNvPr id="660" name="Google Shape;660;p114"/>
          <p:cNvSpPr/>
          <p:nvPr/>
        </p:nvSpPr>
        <p:spPr>
          <a:xfrm>
            <a:off x="250825" y="3807775"/>
            <a:ext cx="11768700" cy="2702400"/>
          </a:xfrm>
          <a:prstGeom prst="roundRect">
            <a:avLst>
              <a:gd fmla="val 16667" name="adj"/>
            </a:avLst>
          </a:prstGeom>
          <a:solidFill>
            <a:srgbClr val="F3F3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1800" u="none" cap="none" strike="noStrike">
                <a:solidFill>
                  <a:srgbClr val="000000"/>
                </a:solidFill>
                <a:latin typeface="PT Sans Caption"/>
                <a:ea typeface="PT Sans Caption"/>
                <a:cs typeface="PT Sans Caption"/>
                <a:sym typeface="PT Sans Caption"/>
              </a:rPr>
              <a:t>&lt;a  class="current time" href="http://someurl/" onclick="s_objectID="http://someur/"&gt;url&lt;/a&gt;</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4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200"/>
              <a:buFont typeface="Arial"/>
              <a:buNone/>
            </a:pPr>
            <a:r>
              <a:rPr b="0" i="0" lang="en-US" sz="1800" u="none" cap="none" strike="noStrike">
                <a:solidFill>
                  <a:srgbClr val="000000"/>
                </a:solidFill>
                <a:latin typeface="PT Sans Caption"/>
                <a:ea typeface="PT Sans Caption"/>
                <a:cs typeface="PT Sans Caption"/>
                <a:sym typeface="PT Sans Caption"/>
              </a:rPr>
              <a:t>WebElement element = driver.findElement(By.cssSelector("</a:t>
            </a:r>
            <a:r>
              <a:rPr b="1" i="0" lang="en-US" sz="1800" u="none" cap="none" strike="noStrike">
                <a:solidFill>
                  <a:srgbClr val="000000"/>
                </a:solidFill>
                <a:latin typeface="PT Sans Caption"/>
                <a:ea typeface="PT Sans Caption"/>
                <a:cs typeface="PT Sans Caption"/>
                <a:sym typeface="PT Sans Caption"/>
              </a:rPr>
              <a:t>a[class='current time']</a:t>
            </a:r>
            <a:r>
              <a:rPr b="0" i="0" lang="en-US" sz="1800" u="none" cap="none" strike="noStrike">
                <a:solidFill>
                  <a:srgbClr val="000000"/>
                </a:solidFill>
                <a:latin typeface="PT Sans Caption"/>
                <a:ea typeface="PT Sans Caption"/>
                <a:cs typeface="PT Sans Caption"/>
                <a:sym typeface="PT Sans Caption"/>
              </a:rPr>
              <a: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200"/>
              <a:buFont typeface="Arial"/>
              <a:buNone/>
            </a:pPr>
            <a:r>
              <a:rPr b="0" i="0" lang="en-US" sz="1800" u="none" cap="none" strike="noStrike">
                <a:solidFill>
                  <a:srgbClr val="000000"/>
                </a:solidFill>
                <a:latin typeface="PT Sans Caption"/>
                <a:ea typeface="PT Sans Caption"/>
                <a:cs typeface="PT Sans Caption"/>
                <a:sym typeface="PT Sans Caption"/>
              </a:rPr>
              <a:t>                                             Or</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200"/>
              <a:buFont typeface="Arial"/>
              <a:buNone/>
            </a:pPr>
            <a:r>
              <a:rPr b="0" i="0" lang="en-US" sz="1800" u="none" cap="none" strike="noStrike">
                <a:solidFill>
                  <a:srgbClr val="000000"/>
                </a:solidFill>
                <a:latin typeface="PT Sans Caption"/>
                <a:ea typeface="PT Sans Caption"/>
                <a:cs typeface="PT Sans Caption"/>
                <a:sym typeface="PT Sans Caption"/>
              </a:rPr>
              <a:t>WebElement element = driver.findElement(By.cssSelector("</a:t>
            </a:r>
            <a:r>
              <a:rPr b="1" i="0" lang="en-US" sz="1800" u="none" cap="none" strike="noStrike">
                <a:solidFill>
                  <a:srgbClr val="000000"/>
                </a:solidFill>
                <a:latin typeface="PT Sans Caption"/>
                <a:ea typeface="PT Sans Caption"/>
                <a:cs typeface="PT Sans Caption"/>
                <a:sym typeface="PT Sans Caption"/>
              </a:rPr>
              <a:t>a.current</a:t>
            </a:r>
            <a:r>
              <a:rPr b="1" lang="en-US" sz="1800">
                <a:latin typeface="PT Sans Caption"/>
                <a:ea typeface="PT Sans Caption"/>
                <a:cs typeface="PT Sans Caption"/>
                <a:sym typeface="PT Sans Caption"/>
              </a:rPr>
              <a:t> </a:t>
            </a:r>
            <a:r>
              <a:rPr b="1" i="0" lang="en-US" sz="1800" u="none" cap="none" strike="noStrike">
                <a:solidFill>
                  <a:srgbClr val="000000"/>
                </a:solidFill>
                <a:latin typeface="PT Sans Caption"/>
                <a:ea typeface="PT Sans Caption"/>
                <a:cs typeface="PT Sans Caption"/>
                <a:sym typeface="PT Sans Caption"/>
              </a:rPr>
              <a:t>time</a:t>
            </a:r>
            <a:r>
              <a:rPr b="0" i="0" lang="en-US" sz="1800" u="none" cap="none" strike="noStrike">
                <a:solidFill>
                  <a:srgbClr val="000000"/>
                </a:solidFill>
                <a:latin typeface="PT Sans Caption"/>
                <a:ea typeface="PT Sans Caption"/>
                <a:cs typeface="PT Sans Caption"/>
                <a:sym typeface="PT Sans Caption"/>
              </a:rPr>
              <a:t>"));</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5"/>
          <p:cNvSpPr txBox="1"/>
          <p:nvPr>
            <p:ph type="title"/>
          </p:nvPr>
        </p:nvSpPr>
        <p:spPr>
          <a:xfrm>
            <a:off x="131000" y="21800"/>
            <a:ext cx="11768700" cy="803700"/>
          </a:xfrm>
          <a:prstGeom prst="rect">
            <a:avLst/>
          </a:prstGeom>
          <a:noFill/>
          <a:ln>
            <a:noFill/>
          </a:ln>
        </p:spPr>
        <p:txBody>
          <a:bodyPr anchorCtr="0" anchor="ctr" bIns="91425" lIns="91425" spcFirstLastPara="1" rIns="91425" wrap="square" tIns="91425">
            <a:noAutofit/>
          </a:bodyPr>
          <a:lstStyle/>
          <a:p>
            <a:pPr indent="-342900" lvl="0" marL="457200" rtl="0" algn="ctr">
              <a:lnSpc>
                <a:spcPct val="115000"/>
              </a:lnSpc>
              <a:spcBef>
                <a:spcPts val="0"/>
              </a:spcBef>
              <a:spcAft>
                <a:spcPts val="0"/>
              </a:spcAft>
              <a:buClr>
                <a:schemeClr val="lt2"/>
              </a:buClr>
              <a:buSzPts val="1800"/>
              <a:buFont typeface="Roboto"/>
              <a:buNone/>
            </a:pPr>
            <a:r>
              <a:rPr b="1" lang="en-US" sz="3000">
                <a:solidFill>
                  <a:srgbClr val="FFFFFF"/>
                </a:solidFill>
                <a:latin typeface="PT Sans Caption"/>
                <a:ea typeface="PT Sans Caption"/>
                <a:cs typeface="PT Sans Caption"/>
                <a:sym typeface="PT Sans Caption"/>
              </a:rPr>
              <a:t>Locating by CSS Selector - Tag and Attribute</a:t>
            </a:r>
            <a:endParaRPr sz="3000">
              <a:solidFill>
                <a:srgbClr val="FFFFFF"/>
              </a:solidFill>
              <a:latin typeface="PT Sans Caption"/>
              <a:ea typeface="PT Sans Caption"/>
              <a:cs typeface="PT Sans Caption"/>
              <a:sym typeface="PT Sans Caption"/>
            </a:endParaRPr>
          </a:p>
        </p:txBody>
      </p:sp>
      <p:graphicFrame>
        <p:nvGraphicFramePr>
          <p:cNvPr id="666" name="Google Shape;666;p115"/>
          <p:cNvGraphicFramePr/>
          <p:nvPr/>
        </p:nvGraphicFramePr>
        <p:xfrm>
          <a:off x="246592" y="993613"/>
          <a:ext cx="3000000" cy="3000000"/>
        </p:xfrm>
        <a:graphic>
          <a:graphicData uri="http://schemas.openxmlformats.org/drawingml/2006/table">
            <a:tbl>
              <a:tblPr bandRow="1" firstRow="1">
                <a:noFill/>
                <a:tableStyleId>{22599E31-4EE7-4D91-ABDE-71AECFE0584C}</a:tableStyleId>
              </a:tblPr>
              <a:tblGrid>
                <a:gridCol w="3972175"/>
                <a:gridCol w="7565325"/>
              </a:tblGrid>
              <a:tr h="3088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PT Sans Caption"/>
                          <a:ea typeface="PT Sans Caption"/>
                          <a:cs typeface="PT Sans Caption"/>
                          <a:sym typeface="PT Sans Caption"/>
                        </a:rPr>
                        <a:t>Syntax</a:t>
                      </a:r>
                      <a:endParaRPr sz="1800" u="none" cap="none" strike="noStrike">
                        <a:solidFill>
                          <a:srgbClr val="000000"/>
                        </a:solidFill>
                        <a:latin typeface="PT Sans Caption"/>
                        <a:ea typeface="PT Sans Caption"/>
                        <a:cs typeface="PT Sans Caption"/>
                        <a:sym typeface="PT Sans Captio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PT Sans Caption"/>
                          <a:ea typeface="PT Sans Caption"/>
                          <a:cs typeface="PT Sans Caption"/>
                          <a:sym typeface="PT Sans Caption"/>
                        </a:rPr>
                        <a:t>Description</a:t>
                      </a:r>
                      <a:endParaRPr sz="1800" u="none" cap="none" strike="noStrike">
                        <a:solidFill>
                          <a:srgbClr val="000000"/>
                        </a:solidFill>
                        <a:latin typeface="PT Sans Caption"/>
                        <a:ea typeface="PT Sans Caption"/>
                        <a:cs typeface="PT Sans Caption"/>
                        <a:sym typeface="PT Sans Captio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29403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rgbClr val="000000"/>
                          </a:solidFill>
                          <a:latin typeface="PT Sans Caption"/>
                          <a:ea typeface="PT Sans Caption"/>
                          <a:cs typeface="PT Sans Caption"/>
                          <a:sym typeface="PT Sans Caption"/>
                        </a:rPr>
                        <a:t>css=</a:t>
                      </a:r>
                      <a:endParaRPr sz="1800" u="none" cap="none" strike="noStrike">
                        <a:solidFill>
                          <a:srgbClr val="000000"/>
                        </a:solidFill>
                        <a:latin typeface="PT Sans Caption"/>
                        <a:ea typeface="PT Sans Caption"/>
                        <a:cs typeface="PT Sans Caption"/>
                        <a:sym typeface="PT Sans Caption"/>
                      </a:endParaRPr>
                    </a:p>
                    <a:p>
                      <a:pPr indent="0" lvl="0" marL="0" marR="0" rtl="0" algn="ctr">
                        <a:lnSpc>
                          <a:spcPct val="100000"/>
                        </a:lnSpc>
                        <a:spcBef>
                          <a:spcPts val="0"/>
                        </a:spcBef>
                        <a:spcAft>
                          <a:spcPts val="0"/>
                        </a:spcAft>
                        <a:buClr>
                          <a:srgbClr val="000000"/>
                        </a:buClr>
                        <a:buSzPts val="1800"/>
                        <a:buFont typeface="Arial"/>
                        <a:buNone/>
                      </a:pPr>
                      <a:r>
                        <a:rPr i="1" lang="en-US" sz="1800" u="none" cap="none" strike="noStrike">
                          <a:solidFill>
                            <a:srgbClr val="000000"/>
                          </a:solidFill>
                          <a:latin typeface="PT Sans Caption"/>
                          <a:ea typeface="PT Sans Caption"/>
                          <a:cs typeface="PT Sans Caption"/>
                          <a:sym typeface="PT Sans Caption"/>
                        </a:rPr>
                        <a:t>tag</a:t>
                      </a:r>
                      <a:r>
                        <a:rPr lang="en-US" sz="1800" u="none" cap="none" strike="noStrike">
                          <a:solidFill>
                            <a:srgbClr val="000000"/>
                          </a:solidFill>
                          <a:latin typeface="PT Sans Caption"/>
                          <a:ea typeface="PT Sans Caption"/>
                          <a:cs typeface="PT Sans Caption"/>
                          <a:sym typeface="PT Sans Caption"/>
                        </a:rPr>
                        <a:t>[</a:t>
                      </a:r>
                      <a:r>
                        <a:rPr i="1" lang="en-US" sz="1800" u="none" cap="none" strike="noStrike">
                          <a:solidFill>
                            <a:srgbClr val="000000"/>
                          </a:solidFill>
                          <a:latin typeface="PT Sans Caption"/>
                          <a:ea typeface="PT Sans Caption"/>
                          <a:cs typeface="PT Sans Caption"/>
                          <a:sym typeface="PT Sans Caption"/>
                        </a:rPr>
                        <a:t>attribute</a:t>
                      </a:r>
                      <a:r>
                        <a:rPr lang="en-US" sz="1800" u="none" cap="none" strike="noStrike">
                          <a:solidFill>
                            <a:srgbClr val="000000"/>
                          </a:solidFill>
                          <a:latin typeface="PT Sans Caption"/>
                          <a:ea typeface="PT Sans Caption"/>
                          <a:cs typeface="PT Sans Caption"/>
                          <a:sym typeface="PT Sans Caption"/>
                        </a:rPr>
                        <a:t>=’</a:t>
                      </a:r>
                      <a:r>
                        <a:rPr i="1" lang="en-US" sz="1800" u="none" cap="none" strike="noStrike">
                          <a:solidFill>
                            <a:srgbClr val="000000"/>
                          </a:solidFill>
                          <a:latin typeface="PT Sans Caption"/>
                          <a:ea typeface="PT Sans Caption"/>
                          <a:cs typeface="PT Sans Caption"/>
                          <a:sym typeface="PT Sans Caption"/>
                        </a:rPr>
                        <a:t>value’</a:t>
                      </a:r>
                      <a:r>
                        <a:rPr lang="en-US" sz="1800" u="none" cap="none" strike="noStrike">
                          <a:solidFill>
                            <a:srgbClr val="000000"/>
                          </a:solidFill>
                          <a:latin typeface="PT Sans Caption"/>
                          <a:ea typeface="PT Sans Caption"/>
                          <a:cs typeface="PT Sans Caption"/>
                          <a:sym typeface="PT Sans Caption"/>
                        </a:rPr>
                        <a:t>]</a:t>
                      </a:r>
                      <a:endParaRPr sz="1800" u="none" cap="none" strike="noStrike">
                        <a:solidFill>
                          <a:srgbClr val="000000"/>
                        </a:solidFill>
                        <a:latin typeface="PT Sans Caption"/>
                        <a:ea typeface="PT Sans Caption"/>
                        <a:cs typeface="PT Sans Caption"/>
                        <a:sym typeface="PT Sans Captio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342900" lvl="0" marL="457200" marR="0" rtl="0" algn="l">
                        <a:lnSpc>
                          <a:spcPct val="100000"/>
                        </a:lnSpc>
                        <a:spcBef>
                          <a:spcPts val="0"/>
                        </a:spcBef>
                        <a:spcAft>
                          <a:spcPts val="0"/>
                        </a:spcAft>
                        <a:buClr>
                          <a:srgbClr val="000000"/>
                        </a:buClr>
                        <a:buSzPts val="1800"/>
                        <a:buFont typeface="PT Sans Caption"/>
                        <a:buChar char="●"/>
                      </a:pPr>
                      <a:r>
                        <a:rPr lang="en-US" sz="1800" u="none" cap="none" strike="noStrike">
                          <a:solidFill>
                            <a:srgbClr val="000000"/>
                          </a:solidFill>
                          <a:latin typeface="PT Sans Caption"/>
                          <a:ea typeface="PT Sans Caption"/>
                          <a:cs typeface="PT Sans Caption"/>
                          <a:sym typeface="PT Sans Caption"/>
                        </a:rPr>
                        <a:t>tag = the HTML tag of the element being accessed</a:t>
                      </a:r>
                      <a:endParaRPr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0000"/>
                        </a:lnSpc>
                        <a:spcBef>
                          <a:spcPts val="0"/>
                        </a:spcBef>
                        <a:spcAft>
                          <a:spcPts val="0"/>
                        </a:spcAft>
                        <a:buClr>
                          <a:srgbClr val="000000"/>
                        </a:buClr>
                        <a:buSzPts val="1800"/>
                        <a:buFont typeface="PT Sans Caption"/>
                        <a:buChar char="●"/>
                      </a:pPr>
                      <a:r>
                        <a:rPr lang="en-US" sz="1800" u="none" cap="none" strike="noStrike">
                          <a:solidFill>
                            <a:srgbClr val="000000"/>
                          </a:solidFill>
                          <a:latin typeface="PT Sans Caption"/>
                          <a:ea typeface="PT Sans Caption"/>
                          <a:cs typeface="PT Sans Caption"/>
                          <a:sym typeface="PT Sans Caption"/>
                        </a:rPr>
                        <a:t>[ and ] = square brackets within which a specific attribute and its corresponding value will be placed</a:t>
                      </a:r>
                      <a:endParaRPr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0000"/>
                        </a:lnSpc>
                        <a:spcBef>
                          <a:spcPts val="0"/>
                        </a:spcBef>
                        <a:spcAft>
                          <a:spcPts val="0"/>
                        </a:spcAft>
                        <a:buClr>
                          <a:srgbClr val="000000"/>
                        </a:buClr>
                        <a:buSzPts val="1800"/>
                        <a:buFont typeface="PT Sans Caption"/>
                        <a:buChar char="●"/>
                      </a:pPr>
                      <a:r>
                        <a:rPr lang="en-US" sz="1800" u="none" cap="none" strike="noStrike">
                          <a:solidFill>
                            <a:srgbClr val="000000"/>
                          </a:solidFill>
                          <a:latin typeface="PT Sans Caption"/>
                          <a:ea typeface="PT Sans Caption"/>
                          <a:cs typeface="PT Sans Caption"/>
                          <a:sym typeface="PT Sans Caption"/>
                        </a:rPr>
                        <a:t>attribute = the attribute to be used. It is advisable to use an attribute that is unique to the element such as a name or ID.</a:t>
                      </a:r>
                      <a:endParaRPr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00000"/>
                        </a:lnSpc>
                        <a:spcBef>
                          <a:spcPts val="0"/>
                        </a:spcBef>
                        <a:spcAft>
                          <a:spcPts val="0"/>
                        </a:spcAft>
                        <a:buClr>
                          <a:srgbClr val="000000"/>
                        </a:buClr>
                        <a:buSzPts val="1800"/>
                        <a:buFont typeface="PT Sans Caption"/>
                        <a:buChar char="●"/>
                      </a:pPr>
                      <a:r>
                        <a:rPr lang="en-US" sz="1800" u="none" cap="none" strike="noStrike">
                          <a:solidFill>
                            <a:srgbClr val="000000"/>
                          </a:solidFill>
                          <a:latin typeface="PT Sans Caption"/>
                          <a:ea typeface="PT Sans Caption"/>
                          <a:cs typeface="PT Sans Caption"/>
                          <a:sym typeface="PT Sans Caption"/>
                        </a:rPr>
                        <a:t>value = the corresponding value of the chosen attribute.</a:t>
                      </a:r>
                      <a:endParaRPr sz="1800" u="none" cap="none" strike="noStrike">
                        <a:solidFill>
                          <a:srgbClr val="000000"/>
                        </a:solidFill>
                        <a:latin typeface="PT Sans Caption"/>
                        <a:ea typeface="PT Sans Caption"/>
                        <a:cs typeface="PT Sans Caption"/>
                        <a:sym typeface="PT Sans Caption"/>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bl>
          </a:graphicData>
        </a:graphic>
      </p:graphicFrame>
      <p:sp>
        <p:nvSpPr>
          <p:cNvPr id="667" name="Google Shape;667;p115"/>
          <p:cNvSpPr/>
          <p:nvPr/>
        </p:nvSpPr>
        <p:spPr>
          <a:xfrm>
            <a:off x="211650" y="4705175"/>
            <a:ext cx="11768700" cy="1470900"/>
          </a:xfrm>
          <a:prstGeom prst="roundRect">
            <a:avLst>
              <a:gd fmla="val 16667" name="adj"/>
            </a:avLst>
          </a:prstGeom>
          <a:solidFill>
            <a:srgbClr val="F3F3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1800" u="none" cap="none" strike="noStrike">
                <a:solidFill>
                  <a:srgbClr val="000000"/>
                </a:solidFill>
                <a:latin typeface="PT Sans Caption"/>
                <a:ea typeface="PT Sans Caption"/>
                <a:cs typeface="PT Sans Caption"/>
                <a:sym typeface="PT Sans Caption"/>
              </a:rPr>
              <a:t>&lt;input class="name" id="name" type="text" placeholder="Enter name..." /&gt;</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400"/>
              <a:buFont typeface="Arial"/>
              <a:buNone/>
            </a:pPr>
            <a:r>
              <a:t/>
            </a:r>
            <a:endParaRPr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200"/>
              <a:buFont typeface="Arial"/>
              <a:buNone/>
            </a:pPr>
            <a:r>
              <a:rPr i="0" lang="en-US" sz="1800" u="none" cap="none" strike="noStrike">
                <a:solidFill>
                  <a:srgbClr val="000000"/>
                </a:solidFill>
                <a:latin typeface="PT Sans Caption"/>
                <a:ea typeface="PT Sans Caption"/>
                <a:cs typeface="PT Sans Caption"/>
                <a:sym typeface="PT Sans Caption"/>
              </a:rPr>
              <a:t>WebElement element = driver.findElement(By.cssSelector(“</a:t>
            </a:r>
            <a:r>
              <a:rPr b="1" i="0" lang="en-US" sz="1800" u="none" cap="none" strike="noStrike">
                <a:solidFill>
                  <a:srgbClr val="000000"/>
                </a:solidFill>
                <a:latin typeface="PT Sans Caption"/>
                <a:ea typeface="PT Sans Caption"/>
                <a:cs typeface="PT Sans Caption"/>
                <a:sym typeface="PT Sans Caption"/>
              </a:rPr>
              <a:t>input[placeholder=‘Enter name...’]</a:t>
            </a:r>
            <a:r>
              <a:rPr i="0" lang="en-US" sz="1800" u="none" cap="none" strike="noStrike">
                <a:solidFill>
                  <a:srgbClr val="000000"/>
                </a:solidFill>
                <a:latin typeface="PT Sans Caption"/>
                <a:ea typeface="PT Sans Caption"/>
                <a:cs typeface="PT Sans Caption"/>
                <a:sym typeface="PT Sans Caption"/>
              </a:rPr>
              <a:t>"));    </a:t>
            </a:r>
            <a:r>
              <a:rPr i="0" lang="en-US" sz="1800" u="none" cap="none" strike="noStrike">
                <a:solidFill>
                  <a:schemeClr val="lt1"/>
                </a:solidFill>
                <a:latin typeface="PT Sans Caption"/>
                <a:ea typeface="PT Sans Caption"/>
                <a:cs typeface="PT Sans Caption"/>
                <a:sym typeface="PT Sans Caption"/>
              </a:rPr>
              <a:t>           </a:t>
            </a:r>
            <a:endParaRPr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16"/>
          <p:cNvSpPr txBox="1"/>
          <p:nvPr>
            <p:ph type="title"/>
          </p:nvPr>
        </p:nvSpPr>
        <p:spPr>
          <a:xfrm>
            <a:off x="121500" y="107275"/>
            <a:ext cx="11768700" cy="67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1900"/>
              <a:buNone/>
            </a:pPr>
            <a:r>
              <a:rPr b="1" lang="en-US" sz="3100">
                <a:solidFill>
                  <a:srgbClr val="FFFFFF"/>
                </a:solidFill>
                <a:latin typeface="PT Sans Caption"/>
                <a:ea typeface="PT Sans Caption"/>
                <a:cs typeface="PT Sans Caption"/>
                <a:sym typeface="PT Sans Caption"/>
              </a:rPr>
              <a:t>There are there important special characters:</a:t>
            </a:r>
            <a:endParaRPr b="1" sz="3100">
              <a:solidFill>
                <a:srgbClr val="FFFFFF"/>
              </a:solidFill>
              <a:latin typeface="PT Sans Caption"/>
              <a:ea typeface="PT Sans Caption"/>
              <a:cs typeface="PT Sans Caption"/>
              <a:sym typeface="PT Sans Caption"/>
            </a:endParaRPr>
          </a:p>
        </p:txBody>
      </p:sp>
      <p:sp>
        <p:nvSpPr>
          <p:cNvPr id="673" name="Google Shape;673;p116"/>
          <p:cNvSpPr txBox="1"/>
          <p:nvPr/>
        </p:nvSpPr>
        <p:spPr>
          <a:xfrm>
            <a:off x="339600" y="974825"/>
            <a:ext cx="11768700" cy="5575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US" sz="2400" u="none" cap="none" strike="noStrike">
                <a:solidFill>
                  <a:srgbClr val="000000"/>
                </a:solidFill>
                <a:latin typeface="PT Sans Caption"/>
                <a:ea typeface="PT Sans Caption"/>
                <a:cs typeface="PT Sans Caption"/>
                <a:sym typeface="PT Sans Caption"/>
              </a:rPr>
              <a:t>1. '^' symbol, represents the starting text in a string.</a:t>
            </a:r>
            <a:br>
              <a:rPr b="0" i="0" lang="en-US" sz="2400" u="none" cap="none" strike="noStrike">
                <a:solidFill>
                  <a:srgbClr val="000000"/>
                </a:solidFill>
                <a:latin typeface="PT Sans Caption"/>
                <a:ea typeface="PT Sans Caption"/>
                <a:cs typeface="PT Sans Caption"/>
                <a:sym typeface="PT Sans Caption"/>
              </a:rPr>
            </a:br>
            <a:r>
              <a:rPr b="1" i="0" lang="en-US" sz="2400" u="none" cap="none" strike="noStrike">
                <a:solidFill>
                  <a:srgbClr val="000000"/>
                </a:solidFill>
                <a:latin typeface="PT Sans Caption"/>
                <a:ea typeface="PT Sans Caption"/>
                <a:cs typeface="PT Sans Caption"/>
                <a:sym typeface="PT Sans Caption"/>
              </a:rPr>
              <a:t>2. '$' symbol represents the ending text in a string.</a:t>
            </a:r>
            <a:br>
              <a:rPr b="0" i="0" lang="en-US" sz="2400" u="none" cap="none" strike="noStrike">
                <a:solidFill>
                  <a:srgbClr val="000000"/>
                </a:solidFill>
                <a:latin typeface="PT Sans Caption"/>
                <a:ea typeface="PT Sans Caption"/>
                <a:cs typeface="PT Sans Caption"/>
                <a:sym typeface="PT Sans Caption"/>
              </a:rPr>
            </a:br>
            <a:r>
              <a:rPr b="1" i="0" lang="en-US" sz="2400" u="none" cap="none" strike="noStrike">
                <a:solidFill>
                  <a:srgbClr val="000000"/>
                </a:solidFill>
                <a:latin typeface="PT Sans Caption"/>
                <a:ea typeface="PT Sans Caption"/>
                <a:cs typeface="PT Sans Caption"/>
                <a:sym typeface="PT Sans Caption"/>
              </a:rPr>
              <a:t>3. '*' symbol represents contains text in a string.</a:t>
            </a:r>
            <a:endParaRPr b="1" i="0" sz="24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2400"/>
              <a:buFont typeface="Arial"/>
              <a:buNone/>
            </a:pPr>
            <a:r>
              <a:rPr b="1" i="0" lang="en-US" sz="2400" u="none" cap="none" strike="noStrike">
                <a:solidFill>
                  <a:srgbClr val="000000"/>
                </a:solidFill>
                <a:latin typeface="PT Sans Caption"/>
                <a:ea typeface="PT Sans Caption"/>
                <a:cs typeface="PT Sans Caption"/>
                <a:sym typeface="PT Sans Caption"/>
              </a:rPr>
              <a:t>CSS Locators for </a:t>
            </a:r>
            <a:r>
              <a:rPr b="1" lang="en-US" sz="2400">
                <a:latin typeface="PT Sans Caption"/>
                <a:ea typeface="PT Sans Caption"/>
                <a:cs typeface="PT Sans Caption"/>
                <a:sym typeface="PT Sans Caption"/>
              </a:rPr>
              <a:t>s</a:t>
            </a:r>
            <a:r>
              <a:rPr b="1" lang="en-US" sz="2400">
                <a:latin typeface="PT Sans Caption"/>
                <a:ea typeface="PT Sans Caption"/>
                <a:cs typeface="PT Sans Caption"/>
                <a:sym typeface="PT Sans Caption"/>
              </a:rPr>
              <a:t>ubstring</a:t>
            </a:r>
            <a:r>
              <a:rPr b="1" i="0" lang="en-US" sz="2400" u="none" cap="none" strike="noStrike">
                <a:solidFill>
                  <a:srgbClr val="000000"/>
                </a:solidFill>
                <a:latin typeface="PT Sans Caption"/>
                <a:ea typeface="PT Sans Caption"/>
                <a:cs typeface="PT Sans Caption"/>
                <a:sym typeface="PT Sans Caption"/>
              </a:rPr>
              <a:t> matches(Start, end and containing text) in selenium</a:t>
            </a:r>
            <a:endParaRPr b="1" i="0" sz="24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2400"/>
              <a:buFont typeface="Arial"/>
              <a:buNone/>
            </a:pPr>
            <a:br>
              <a:rPr b="0" i="0" lang="en-US" sz="2400" u="none" cap="none" strike="noStrike">
                <a:solidFill>
                  <a:srgbClr val="000000"/>
                </a:solidFill>
                <a:latin typeface="PT Sans Caption"/>
                <a:ea typeface="PT Sans Caption"/>
                <a:cs typeface="PT Sans Caption"/>
                <a:sym typeface="PT Sans Caption"/>
              </a:rPr>
            </a:br>
            <a:endParaRPr b="0" i="0" sz="24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7" name="Shape 677"/>
        <p:cNvGrpSpPr/>
        <p:nvPr/>
      </p:nvGrpSpPr>
      <p:grpSpPr>
        <a:xfrm>
          <a:off x="0" y="0"/>
          <a:ext cx="0" cy="0"/>
          <a:chOff x="0" y="0"/>
          <a:chExt cx="0" cy="0"/>
        </a:xfrm>
      </p:grpSpPr>
      <p:sp>
        <p:nvSpPr>
          <p:cNvPr id="678" name="Google Shape;678;p117"/>
          <p:cNvSpPr txBox="1"/>
          <p:nvPr>
            <p:ph idx="4294967295" type="body"/>
          </p:nvPr>
        </p:nvSpPr>
        <p:spPr>
          <a:xfrm>
            <a:off x="183250" y="957725"/>
            <a:ext cx="11856900" cy="560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900"/>
              <a:buNone/>
            </a:pPr>
            <a:r>
              <a:rPr lang="en-US" sz="1800">
                <a:solidFill>
                  <a:srgbClr val="000000"/>
                </a:solidFill>
                <a:latin typeface="PT Sans Caption"/>
                <a:ea typeface="PT Sans Caption"/>
                <a:cs typeface="PT Sans Caption"/>
                <a:sym typeface="PT Sans Caption"/>
              </a:rPr>
              <a:t>It will find input tag which contains 'id' attribute starting with 'ema' text. Email starts with 'ema' </a:t>
            </a:r>
            <a:endParaRPr sz="1800">
              <a:solidFill>
                <a:srgbClr val="000000"/>
              </a:solidFill>
              <a:latin typeface="PT Sans Caption"/>
              <a:ea typeface="PT Sans Caption"/>
              <a:cs typeface="PT Sans Caption"/>
              <a:sym typeface="PT Sans Caption"/>
            </a:endParaRPr>
          </a:p>
          <a:p>
            <a:pPr indent="0" lvl="0" marL="0" rtl="0" algn="l">
              <a:lnSpc>
                <a:spcPct val="115000"/>
              </a:lnSpc>
              <a:spcBef>
                <a:spcPts val="0"/>
              </a:spcBef>
              <a:spcAft>
                <a:spcPts val="0"/>
              </a:spcAft>
              <a:buSzPts val="1900"/>
              <a:buNone/>
            </a:pPr>
            <a:r>
              <a:t/>
            </a:r>
            <a:endParaRPr sz="1800">
              <a:solidFill>
                <a:srgbClr val="000000"/>
              </a:solidFill>
              <a:latin typeface="PT Sans Caption"/>
              <a:ea typeface="PT Sans Caption"/>
              <a:cs typeface="PT Sans Caption"/>
              <a:sym typeface="PT Sans Caption"/>
            </a:endParaRPr>
          </a:p>
          <a:p>
            <a:pPr indent="0" lvl="0" marL="0" rtl="0" algn="l">
              <a:lnSpc>
                <a:spcPct val="115000"/>
              </a:lnSpc>
              <a:spcBef>
                <a:spcPts val="0"/>
              </a:spcBef>
              <a:spcAft>
                <a:spcPts val="0"/>
              </a:spcAft>
              <a:buSzPts val="1900"/>
              <a:buNone/>
            </a:pPr>
            <a:r>
              <a:t/>
            </a:r>
            <a:endParaRPr sz="1800">
              <a:solidFill>
                <a:srgbClr val="000000"/>
              </a:solidFill>
              <a:latin typeface="PT Sans Caption"/>
              <a:ea typeface="PT Sans Caption"/>
              <a:cs typeface="PT Sans Caption"/>
              <a:sym typeface="PT Sans Caption"/>
            </a:endParaRPr>
          </a:p>
          <a:p>
            <a:pPr indent="0" lvl="0" marL="0" rtl="0" algn="l">
              <a:lnSpc>
                <a:spcPct val="100000"/>
              </a:lnSpc>
              <a:spcBef>
                <a:spcPts val="0"/>
              </a:spcBef>
              <a:spcAft>
                <a:spcPts val="0"/>
              </a:spcAft>
              <a:buSzPts val="1900"/>
              <a:buNone/>
            </a:pPr>
            <a:r>
              <a:t/>
            </a:r>
            <a:endParaRPr sz="1800">
              <a:solidFill>
                <a:srgbClr val="000000"/>
              </a:solidFill>
              <a:latin typeface="PT Sans Caption"/>
              <a:ea typeface="PT Sans Caption"/>
              <a:cs typeface="PT Sans Caption"/>
              <a:sym typeface="PT Sans Caption"/>
            </a:endParaRPr>
          </a:p>
          <a:p>
            <a:pPr indent="0" lvl="0" marL="0" rtl="0" algn="l">
              <a:lnSpc>
                <a:spcPct val="100000"/>
              </a:lnSpc>
              <a:spcBef>
                <a:spcPts val="0"/>
              </a:spcBef>
              <a:spcAft>
                <a:spcPts val="0"/>
              </a:spcAft>
              <a:buSzPts val="1900"/>
              <a:buNone/>
            </a:pPr>
            <a:r>
              <a:t/>
            </a:r>
            <a:endParaRPr sz="1800">
              <a:solidFill>
                <a:srgbClr val="000000"/>
              </a:solidFill>
              <a:latin typeface="PT Sans Caption"/>
              <a:ea typeface="PT Sans Caption"/>
              <a:cs typeface="PT Sans Caption"/>
              <a:sym typeface="PT Sans Caption"/>
            </a:endParaRPr>
          </a:p>
          <a:p>
            <a:pPr indent="0" lvl="0" marL="0" rtl="0" algn="l">
              <a:lnSpc>
                <a:spcPct val="100000"/>
              </a:lnSpc>
              <a:spcBef>
                <a:spcPts val="0"/>
              </a:spcBef>
              <a:spcAft>
                <a:spcPts val="0"/>
              </a:spcAft>
              <a:buSzPts val="1900"/>
              <a:buNone/>
            </a:pPr>
            <a:r>
              <a:rPr lang="en-US" sz="1800">
                <a:solidFill>
                  <a:srgbClr val="000000"/>
                </a:solidFill>
                <a:latin typeface="PT Sans Caption"/>
                <a:ea typeface="PT Sans Caption"/>
                <a:cs typeface="PT Sans Caption"/>
                <a:sym typeface="PT Sans Caption"/>
              </a:rPr>
              <a:t>It will find input tag which contains 'id' attribute ending with 'ail' text. Email ends with 'mail‘ </a:t>
            </a:r>
            <a:endParaRPr sz="1800">
              <a:solidFill>
                <a:srgbClr val="000000"/>
              </a:solidFill>
              <a:latin typeface="PT Sans Caption"/>
              <a:ea typeface="PT Sans Caption"/>
              <a:cs typeface="PT Sans Caption"/>
              <a:sym typeface="PT Sans Caption"/>
            </a:endParaRPr>
          </a:p>
          <a:p>
            <a:pPr indent="0" lvl="0" marL="0" rtl="0" algn="l">
              <a:lnSpc>
                <a:spcPct val="100000"/>
              </a:lnSpc>
              <a:spcBef>
                <a:spcPts val="0"/>
              </a:spcBef>
              <a:spcAft>
                <a:spcPts val="0"/>
              </a:spcAft>
              <a:buSzPts val="1900"/>
              <a:buNone/>
            </a:pPr>
            <a:r>
              <a:t/>
            </a:r>
            <a:endParaRPr sz="1800">
              <a:solidFill>
                <a:srgbClr val="000000"/>
              </a:solidFill>
              <a:latin typeface="PT Sans Caption"/>
              <a:ea typeface="PT Sans Caption"/>
              <a:cs typeface="PT Sans Caption"/>
              <a:sym typeface="PT Sans Caption"/>
            </a:endParaRPr>
          </a:p>
          <a:p>
            <a:pPr indent="0" lvl="0" marL="0" rtl="0" algn="l">
              <a:lnSpc>
                <a:spcPct val="100000"/>
              </a:lnSpc>
              <a:spcBef>
                <a:spcPts val="0"/>
              </a:spcBef>
              <a:spcAft>
                <a:spcPts val="0"/>
              </a:spcAft>
              <a:buSzPts val="1900"/>
              <a:buNone/>
            </a:pPr>
            <a:r>
              <a:t/>
            </a:r>
            <a:endParaRPr sz="1800">
              <a:solidFill>
                <a:srgbClr val="000000"/>
              </a:solidFill>
              <a:latin typeface="PT Sans Caption"/>
              <a:ea typeface="PT Sans Caption"/>
              <a:cs typeface="PT Sans Caption"/>
              <a:sym typeface="PT Sans Caption"/>
            </a:endParaRPr>
          </a:p>
          <a:p>
            <a:pPr indent="0" lvl="0" marL="0" rtl="0" algn="l">
              <a:lnSpc>
                <a:spcPct val="100000"/>
              </a:lnSpc>
              <a:spcBef>
                <a:spcPts val="0"/>
              </a:spcBef>
              <a:spcAft>
                <a:spcPts val="0"/>
              </a:spcAft>
              <a:buSzPts val="1900"/>
              <a:buNone/>
            </a:pPr>
            <a:r>
              <a:t/>
            </a:r>
            <a:endParaRPr sz="1800">
              <a:solidFill>
                <a:srgbClr val="000000"/>
              </a:solidFill>
              <a:latin typeface="PT Sans Caption"/>
              <a:ea typeface="PT Sans Caption"/>
              <a:cs typeface="PT Sans Caption"/>
              <a:sym typeface="PT Sans Caption"/>
            </a:endParaRPr>
          </a:p>
          <a:p>
            <a:pPr indent="0" lvl="0" marL="0" rtl="0" algn="l">
              <a:lnSpc>
                <a:spcPct val="100000"/>
              </a:lnSpc>
              <a:spcBef>
                <a:spcPts val="0"/>
              </a:spcBef>
              <a:spcAft>
                <a:spcPts val="0"/>
              </a:spcAft>
              <a:buSzPts val="1900"/>
              <a:buNone/>
            </a:pPr>
            <a:r>
              <a:t/>
            </a:r>
            <a:endParaRPr sz="1800">
              <a:solidFill>
                <a:srgbClr val="000000"/>
              </a:solidFill>
              <a:latin typeface="PT Sans Caption"/>
              <a:ea typeface="PT Sans Caption"/>
              <a:cs typeface="PT Sans Caption"/>
              <a:sym typeface="PT Sans Caption"/>
            </a:endParaRPr>
          </a:p>
          <a:p>
            <a:pPr indent="0" lvl="0" marL="0" rtl="0" algn="l">
              <a:lnSpc>
                <a:spcPct val="100000"/>
              </a:lnSpc>
              <a:spcBef>
                <a:spcPts val="0"/>
              </a:spcBef>
              <a:spcAft>
                <a:spcPts val="0"/>
              </a:spcAft>
              <a:buSzPts val="1900"/>
              <a:buNone/>
            </a:pPr>
            <a:r>
              <a:rPr lang="en-US" sz="1800">
                <a:solidFill>
                  <a:srgbClr val="000000"/>
                </a:solidFill>
                <a:latin typeface="PT Sans Caption"/>
                <a:ea typeface="PT Sans Caption"/>
                <a:cs typeface="PT Sans Caption"/>
                <a:sym typeface="PT Sans Caption"/>
              </a:rPr>
              <a:t>It will find input tag which contains 'id' attribute containing 'mai' text. Email contains 'mai‘ </a:t>
            </a:r>
            <a:endParaRPr sz="1800">
              <a:solidFill>
                <a:srgbClr val="000000"/>
              </a:solidFill>
              <a:latin typeface="PT Sans Caption"/>
              <a:ea typeface="PT Sans Caption"/>
              <a:cs typeface="PT Sans Caption"/>
              <a:sym typeface="PT Sans Caption"/>
            </a:endParaRPr>
          </a:p>
          <a:p>
            <a:pPr indent="0" lvl="0" marL="0" rtl="0" algn="l">
              <a:lnSpc>
                <a:spcPct val="100000"/>
              </a:lnSpc>
              <a:spcBef>
                <a:spcPts val="0"/>
              </a:spcBef>
              <a:spcAft>
                <a:spcPts val="0"/>
              </a:spcAft>
              <a:buClr>
                <a:srgbClr val="000000"/>
              </a:buClr>
              <a:buSzPts val="1900"/>
              <a:buFont typeface="Calibri"/>
              <a:buNone/>
            </a:pPr>
            <a:r>
              <a:t/>
            </a:r>
            <a:endParaRPr sz="1800">
              <a:solidFill>
                <a:srgbClr val="000000"/>
              </a:solidFill>
              <a:latin typeface="PT Sans Caption"/>
              <a:ea typeface="PT Sans Caption"/>
              <a:cs typeface="PT Sans Caption"/>
              <a:sym typeface="PT Sans Caption"/>
            </a:endParaRPr>
          </a:p>
        </p:txBody>
      </p:sp>
      <p:sp>
        <p:nvSpPr>
          <p:cNvPr id="679" name="Google Shape;679;p117"/>
          <p:cNvSpPr/>
          <p:nvPr/>
        </p:nvSpPr>
        <p:spPr>
          <a:xfrm>
            <a:off x="425984" y="6196737"/>
            <a:ext cx="10216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Calibri"/>
              <a:buNone/>
            </a:pPr>
            <a:r>
              <a:rPr b="0" i="0" lang="en-US" sz="1900" u="none" cap="none" strike="noStrike">
                <a:solidFill>
                  <a:srgbClr val="000000"/>
                </a:solidFill>
                <a:latin typeface="Calibri"/>
                <a:ea typeface="Calibri"/>
                <a:cs typeface="Calibri"/>
                <a:sym typeface="Calibri"/>
              </a:rPr>
              <a:t>   </a:t>
            </a:r>
            <a:endParaRPr b="0" i="0" sz="1500" u="none" cap="none" strike="noStrike">
              <a:solidFill>
                <a:srgbClr val="000000"/>
              </a:solidFill>
              <a:latin typeface="Arial"/>
              <a:ea typeface="Arial"/>
              <a:cs typeface="Arial"/>
              <a:sym typeface="Arial"/>
            </a:endParaRPr>
          </a:p>
        </p:txBody>
      </p:sp>
      <p:sp>
        <p:nvSpPr>
          <p:cNvPr id="680" name="Google Shape;680;p117"/>
          <p:cNvSpPr/>
          <p:nvPr/>
        </p:nvSpPr>
        <p:spPr>
          <a:xfrm>
            <a:off x="3602275" y="1463450"/>
            <a:ext cx="6858000" cy="701100"/>
          </a:xfrm>
          <a:prstGeom prst="roundRect">
            <a:avLst>
              <a:gd fmla="val 16667" name="adj"/>
            </a:avLst>
          </a:prstGeom>
          <a:solidFill>
            <a:srgbClr val="F3F3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T Sans Caption"/>
                <a:ea typeface="PT Sans Caption"/>
                <a:cs typeface="PT Sans Caption"/>
                <a:sym typeface="PT Sans Caption"/>
              </a:rPr>
              <a:t>css=input[id^='ema']</a:t>
            </a:r>
            <a:endParaRPr b="0" i="0" sz="2400" u="none" cap="none" strike="noStrike">
              <a:solidFill>
                <a:srgbClr val="000000"/>
              </a:solidFill>
              <a:latin typeface="PT Sans Caption"/>
              <a:ea typeface="PT Sans Caption"/>
              <a:cs typeface="PT Sans Caption"/>
              <a:sym typeface="PT Sans Caption"/>
            </a:endParaRPr>
          </a:p>
        </p:txBody>
      </p:sp>
      <p:sp>
        <p:nvSpPr>
          <p:cNvPr id="681" name="Google Shape;681;p117"/>
          <p:cNvSpPr/>
          <p:nvPr/>
        </p:nvSpPr>
        <p:spPr>
          <a:xfrm>
            <a:off x="3784175" y="3027138"/>
            <a:ext cx="6858000" cy="803700"/>
          </a:xfrm>
          <a:prstGeom prst="roundRect">
            <a:avLst>
              <a:gd fmla="val 16667" name="adj"/>
            </a:avLst>
          </a:prstGeom>
          <a:solidFill>
            <a:srgbClr val="F3F3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T Sans Caption"/>
                <a:ea typeface="PT Sans Caption"/>
                <a:cs typeface="PT Sans Caption"/>
                <a:sym typeface="PT Sans Caption"/>
              </a:rPr>
              <a:t>css=input[id$='mail'] </a:t>
            </a:r>
            <a:endParaRPr b="0" i="0" sz="2400" u="none" cap="none" strike="noStrike">
              <a:solidFill>
                <a:srgbClr val="000000"/>
              </a:solidFill>
              <a:latin typeface="PT Sans Caption"/>
              <a:ea typeface="PT Sans Caption"/>
              <a:cs typeface="PT Sans Caption"/>
              <a:sym typeface="PT Sans Caption"/>
            </a:endParaRPr>
          </a:p>
        </p:txBody>
      </p:sp>
      <p:sp>
        <p:nvSpPr>
          <p:cNvPr id="682" name="Google Shape;682;p117"/>
          <p:cNvSpPr/>
          <p:nvPr/>
        </p:nvSpPr>
        <p:spPr>
          <a:xfrm>
            <a:off x="3737825" y="4547450"/>
            <a:ext cx="6858000" cy="701100"/>
          </a:xfrm>
          <a:prstGeom prst="roundRect">
            <a:avLst>
              <a:gd fmla="val 16667" name="adj"/>
            </a:avLst>
          </a:prstGeom>
          <a:solidFill>
            <a:srgbClr val="F3F3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T Sans Caption"/>
                <a:ea typeface="PT Sans Caption"/>
                <a:cs typeface="PT Sans Caption"/>
                <a:sym typeface="PT Sans Caption"/>
              </a:rPr>
              <a:t>css=input[id*='mai'] </a:t>
            </a:r>
            <a:endParaRPr b="0" i="0" sz="24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18"/>
          <p:cNvSpPr txBox="1"/>
          <p:nvPr/>
        </p:nvSpPr>
        <p:spPr>
          <a:xfrm>
            <a:off x="4162725" y="299475"/>
            <a:ext cx="7237500" cy="6149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1000"/>
              </a:spcBef>
              <a:spcAft>
                <a:spcPts val="0"/>
              </a:spcAft>
              <a:buClr>
                <a:srgbClr val="000000"/>
              </a:buClr>
              <a:buSzPts val="1800"/>
              <a:buFont typeface="Arial"/>
              <a:buNone/>
            </a:pPr>
            <a:r>
              <a:rPr b="1" lang="en-US" sz="1800">
                <a:solidFill>
                  <a:srgbClr val="FF0000"/>
                </a:solidFill>
                <a:latin typeface="PT Sans Caption"/>
                <a:ea typeface="PT Sans Caption"/>
                <a:cs typeface="PT Sans Caption"/>
                <a:sym typeface="PT Sans Caption"/>
              </a:rPr>
              <a:t>Using Css ONLY</a:t>
            </a:r>
            <a:endParaRPr b="1" sz="1800">
              <a:solidFill>
                <a:srgbClr val="FF0000"/>
              </a:solidFill>
              <a:latin typeface="PT Sans Caption"/>
              <a:ea typeface="PT Sans Caption"/>
              <a:cs typeface="PT Sans Caption"/>
              <a:sym typeface="PT Sans Caption"/>
            </a:endParaRPr>
          </a:p>
          <a:p>
            <a:pPr indent="0" lvl="0" marL="0" marR="0" rtl="0" algn="l">
              <a:lnSpc>
                <a:spcPct val="90000"/>
              </a:lnSpc>
              <a:spcBef>
                <a:spcPts val="1000"/>
              </a:spcBef>
              <a:spcAft>
                <a:spcPts val="0"/>
              </a:spcAft>
              <a:buClr>
                <a:srgbClr val="000000"/>
              </a:buClr>
              <a:buSzPts val="1800"/>
              <a:buFont typeface="Arial"/>
              <a:buNone/>
            </a:pPr>
            <a:r>
              <a:rPr b="1" lang="en-US" sz="1800">
                <a:latin typeface="PT Sans Caption"/>
                <a:ea typeface="PT Sans Caption"/>
                <a:cs typeface="PT Sans Caption"/>
                <a:sym typeface="PT Sans Caption"/>
              </a:rPr>
              <a:t>TC 1: Facebook login: </a:t>
            </a:r>
            <a:endParaRPr b="1" sz="1800">
              <a:latin typeface="PT Sans Caption"/>
              <a:ea typeface="PT Sans Caption"/>
              <a:cs typeface="PT Sans Caption"/>
              <a:sym typeface="PT Sans Caption"/>
            </a:endParaRPr>
          </a:p>
          <a:p>
            <a:pPr indent="-342900" lvl="0" marL="457200" marR="0" rtl="0" algn="l">
              <a:lnSpc>
                <a:spcPct val="9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“https://www.facebook.com/”</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Enter valid username and valid password and click login </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User successfully logged in</a:t>
            </a:r>
            <a:endParaRPr sz="1800">
              <a:latin typeface="PT Sans Caption"/>
              <a:ea typeface="PT Sans Caption"/>
              <a:cs typeface="PT Sans Caption"/>
              <a:sym typeface="PT Sans Caption"/>
            </a:endParaRPr>
          </a:p>
          <a:p>
            <a:pPr indent="0" lvl="0" marL="457200" rtl="0" algn="l">
              <a:lnSpc>
                <a:spcPct val="90000"/>
              </a:lnSpc>
              <a:spcBef>
                <a:spcPts val="1000"/>
              </a:spcBef>
              <a:spcAft>
                <a:spcPts val="0"/>
              </a:spcAft>
              <a:buNone/>
            </a:pPr>
            <a:r>
              <a:t/>
            </a:r>
            <a:endParaRPr sz="1800">
              <a:latin typeface="PT Sans Caption"/>
              <a:ea typeface="PT Sans Caption"/>
              <a:cs typeface="PT Sans Caption"/>
              <a:sym typeface="PT Sans Caption"/>
            </a:endParaRPr>
          </a:p>
        </p:txBody>
      </p:sp>
      <p:sp>
        <p:nvSpPr>
          <p:cNvPr id="688" name="Google Shape;688;p118"/>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Test Case</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19"/>
          <p:cNvSpPr txBox="1"/>
          <p:nvPr/>
        </p:nvSpPr>
        <p:spPr>
          <a:xfrm>
            <a:off x="4162725" y="299475"/>
            <a:ext cx="7237500" cy="6149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1000"/>
              </a:spcBef>
              <a:spcAft>
                <a:spcPts val="0"/>
              </a:spcAft>
              <a:buClr>
                <a:srgbClr val="000000"/>
              </a:buClr>
              <a:buSzPts val="1800"/>
              <a:buFont typeface="Arial"/>
              <a:buNone/>
            </a:pPr>
            <a:r>
              <a:rPr b="1" lang="en-US" sz="1800">
                <a:solidFill>
                  <a:srgbClr val="FF0000"/>
                </a:solidFill>
                <a:latin typeface="PT Sans Caption"/>
                <a:ea typeface="PT Sans Caption"/>
                <a:cs typeface="PT Sans Caption"/>
                <a:sym typeface="PT Sans Caption"/>
              </a:rPr>
              <a:t>Using xPath ONLY</a:t>
            </a:r>
            <a:endParaRPr sz="1800">
              <a:latin typeface="PT Sans Caption"/>
              <a:ea typeface="PT Sans Caption"/>
              <a:cs typeface="PT Sans Caption"/>
              <a:sym typeface="PT Sans Caption"/>
            </a:endParaRPr>
          </a:p>
          <a:p>
            <a:pPr indent="0" lvl="0" marL="0" rtl="0" algn="l">
              <a:lnSpc>
                <a:spcPct val="90000"/>
              </a:lnSpc>
              <a:spcBef>
                <a:spcPts val="1000"/>
              </a:spcBef>
              <a:spcAft>
                <a:spcPts val="0"/>
              </a:spcAft>
              <a:buNone/>
            </a:pPr>
            <a:r>
              <a:rPr b="1" lang="en-US" sz="1800">
                <a:latin typeface="PT Sans Caption"/>
                <a:ea typeface="PT Sans Caption"/>
                <a:cs typeface="PT Sans Caption"/>
                <a:sym typeface="PT Sans Caption"/>
              </a:rPr>
              <a:t>TC 2: Mercury Tours Registration: </a:t>
            </a:r>
            <a:endParaRPr b="1" sz="1800">
              <a:latin typeface="PT Sans Caption"/>
              <a:ea typeface="PT Sans Caption"/>
              <a:cs typeface="PT Sans Caption"/>
              <a:sym typeface="PT Sans Caption"/>
            </a:endParaRPr>
          </a:p>
          <a:p>
            <a:pPr indent="-342900" lvl="0" marL="457200" rtl="0" algn="l">
              <a:lnSpc>
                <a:spcPct val="9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“http://newtours.demoaut.com/”</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Register Link</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Fill out all required info</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Submit</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User successfully registered</a:t>
            </a:r>
            <a:endParaRPr b="1" sz="1800">
              <a:solidFill>
                <a:srgbClr val="FF0000"/>
              </a:solidFill>
              <a:latin typeface="PT Sans Caption"/>
              <a:ea typeface="PT Sans Caption"/>
              <a:cs typeface="PT Sans Caption"/>
              <a:sym typeface="PT Sans Caption"/>
            </a:endParaRPr>
          </a:p>
          <a:p>
            <a:pPr indent="0" lvl="0" marL="0" marR="0" rtl="0" algn="l">
              <a:lnSpc>
                <a:spcPct val="90000"/>
              </a:lnSpc>
              <a:spcBef>
                <a:spcPts val="1000"/>
              </a:spcBef>
              <a:spcAft>
                <a:spcPts val="0"/>
              </a:spcAft>
              <a:buClr>
                <a:srgbClr val="000000"/>
              </a:buClr>
              <a:buSzPts val="1800"/>
              <a:buFont typeface="Arial"/>
              <a:buNone/>
            </a:pPr>
            <a:r>
              <a:t/>
            </a:r>
            <a:endParaRPr b="1" sz="1800">
              <a:solidFill>
                <a:srgbClr val="FF0000"/>
              </a:solidFill>
              <a:latin typeface="PT Sans Caption"/>
              <a:ea typeface="PT Sans Caption"/>
              <a:cs typeface="PT Sans Caption"/>
              <a:sym typeface="PT Sans Caption"/>
            </a:endParaRPr>
          </a:p>
          <a:p>
            <a:pPr indent="0" lvl="0" marL="0" marR="0" rtl="0" algn="l">
              <a:lnSpc>
                <a:spcPct val="90000"/>
              </a:lnSpc>
              <a:spcBef>
                <a:spcPts val="1000"/>
              </a:spcBef>
              <a:spcAft>
                <a:spcPts val="0"/>
              </a:spcAft>
              <a:buClr>
                <a:srgbClr val="000000"/>
              </a:buClr>
              <a:buSzPts val="1800"/>
              <a:buFont typeface="Arial"/>
              <a:buNone/>
            </a:pPr>
            <a:r>
              <a:rPr b="1" lang="en-US" sz="1800">
                <a:solidFill>
                  <a:srgbClr val="FF0000"/>
                </a:solidFill>
                <a:latin typeface="PT Sans Caption"/>
                <a:ea typeface="PT Sans Caption"/>
                <a:cs typeface="PT Sans Caption"/>
                <a:sym typeface="PT Sans Caption"/>
              </a:rPr>
              <a:t>Using Css ONLY</a:t>
            </a:r>
            <a:endParaRPr sz="1800">
              <a:latin typeface="PT Sans Caption"/>
              <a:ea typeface="PT Sans Caption"/>
              <a:cs typeface="PT Sans Caption"/>
              <a:sym typeface="PT Sans Caption"/>
            </a:endParaRPr>
          </a:p>
          <a:p>
            <a:pPr indent="0" lvl="0" marL="0" rtl="0" algn="l">
              <a:lnSpc>
                <a:spcPct val="90000"/>
              </a:lnSpc>
              <a:spcBef>
                <a:spcPts val="1000"/>
              </a:spcBef>
              <a:spcAft>
                <a:spcPts val="0"/>
              </a:spcAft>
              <a:buNone/>
            </a:pPr>
            <a:r>
              <a:rPr b="1" lang="en-US" sz="1800">
                <a:latin typeface="PT Sans Caption"/>
                <a:ea typeface="PT Sans Caption"/>
                <a:cs typeface="PT Sans Caption"/>
                <a:sym typeface="PT Sans Caption"/>
              </a:rPr>
              <a:t>TC 2: Mercury Tours Registration: </a:t>
            </a:r>
            <a:endParaRPr b="1" sz="1800">
              <a:latin typeface="PT Sans Caption"/>
              <a:ea typeface="PT Sans Caption"/>
              <a:cs typeface="PT Sans Caption"/>
              <a:sym typeface="PT Sans Caption"/>
            </a:endParaRPr>
          </a:p>
          <a:p>
            <a:pPr indent="-342900" lvl="0" marL="457200" rtl="0" algn="l">
              <a:lnSpc>
                <a:spcPct val="9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“http://newtours.demoaut.com/”</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Register Link</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Fill out all required info</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Submit</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User successfully registered</a:t>
            </a:r>
            <a:endParaRPr sz="1800">
              <a:latin typeface="PT Sans Caption"/>
              <a:ea typeface="PT Sans Caption"/>
              <a:cs typeface="PT Sans Caption"/>
              <a:sym typeface="PT Sans Caption"/>
            </a:endParaRPr>
          </a:p>
          <a:p>
            <a:pPr indent="0" lvl="0" marL="457200" rtl="0" algn="l">
              <a:lnSpc>
                <a:spcPct val="90000"/>
              </a:lnSpc>
              <a:spcBef>
                <a:spcPts val="1000"/>
              </a:spcBef>
              <a:spcAft>
                <a:spcPts val="0"/>
              </a:spcAft>
              <a:buNone/>
            </a:pPr>
            <a:r>
              <a:t/>
            </a:r>
            <a:endParaRPr sz="1800">
              <a:latin typeface="PT Sans Caption"/>
              <a:ea typeface="PT Sans Caption"/>
              <a:cs typeface="PT Sans Caption"/>
              <a:sym typeface="PT Sans Caption"/>
            </a:endParaRPr>
          </a:p>
        </p:txBody>
      </p:sp>
      <p:sp>
        <p:nvSpPr>
          <p:cNvPr id="694" name="Google Shape;694;p119"/>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HomeWork</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20"/>
          <p:cNvSpPr txBox="1"/>
          <p:nvPr>
            <p:ph type="ctrTitle"/>
          </p:nvPr>
        </p:nvSpPr>
        <p:spPr>
          <a:xfrm>
            <a:off x="4482800" y="3328650"/>
            <a:ext cx="3226500" cy="8163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6400"/>
              <a:buFont typeface="Roboto"/>
              <a:buNone/>
            </a:pPr>
            <a:r>
              <a:rPr lang="en-US" sz="4000">
                <a:latin typeface="PT Sans Caption"/>
                <a:ea typeface="PT Sans Caption"/>
                <a:cs typeface="PT Sans Caption"/>
                <a:sym typeface="PT Sans Caption"/>
              </a:rPr>
              <a:t>Selenium</a:t>
            </a:r>
            <a:endParaRPr b="0" i="0" sz="4000" u="none" cap="none" strike="noStrike">
              <a:solidFill>
                <a:schemeClr val="lt1"/>
              </a:solidFill>
              <a:latin typeface="PT Sans Caption"/>
              <a:ea typeface="PT Sans Caption"/>
              <a:cs typeface="PT Sans Caption"/>
              <a:sym typeface="PT Sans Caption"/>
            </a:endParaRPr>
          </a:p>
        </p:txBody>
      </p:sp>
      <p:sp>
        <p:nvSpPr>
          <p:cNvPr id="700" name="Google Shape;700;p120"/>
          <p:cNvSpPr txBox="1"/>
          <p:nvPr>
            <p:ph idx="1" type="subTitle"/>
          </p:nvPr>
        </p:nvSpPr>
        <p:spPr>
          <a:xfrm>
            <a:off x="7607633" y="4145067"/>
            <a:ext cx="1396500" cy="7131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2400"/>
              <a:buFont typeface="Roboto"/>
              <a:buNone/>
            </a:pPr>
            <a:r>
              <a:rPr b="0" i="0" lang="en-US" sz="2400" u="none" cap="none" strike="noStrike">
                <a:solidFill>
                  <a:schemeClr val="lt1"/>
                </a:solidFill>
                <a:latin typeface="PT Sans Caption"/>
                <a:ea typeface="PT Sans Caption"/>
                <a:cs typeface="PT Sans Caption"/>
                <a:sym typeface="PT Sans Caption"/>
              </a:rPr>
              <a:t>Class </a:t>
            </a:r>
            <a:r>
              <a:rPr lang="en-US">
                <a:latin typeface="PT Sans Caption"/>
                <a:ea typeface="PT Sans Caption"/>
                <a:cs typeface="PT Sans Caption"/>
                <a:sym typeface="PT Sans Caption"/>
              </a:rPr>
              <a:t>4</a:t>
            </a:r>
            <a:endParaRPr b="0" i="0" sz="2400" u="none" cap="none" strike="noStrike">
              <a:solidFill>
                <a:schemeClr val="lt1"/>
              </a:solidFill>
              <a:latin typeface="PT Sans Caption"/>
              <a:ea typeface="PT Sans Caption"/>
              <a:cs typeface="PT Sans Caption"/>
              <a:sym typeface="PT Sans Caption"/>
            </a:endParaRPr>
          </a:p>
        </p:txBody>
      </p:sp>
      <p:pic>
        <p:nvPicPr>
          <p:cNvPr id="701" name="Google Shape;701;p120"/>
          <p:cNvPicPr preferRelativeResize="0"/>
          <p:nvPr/>
        </p:nvPicPr>
        <p:blipFill>
          <a:blip r:embed="rId3">
            <a:alphaModFix/>
          </a:blip>
          <a:stretch>
            <a:fillRect/>
          </a:stretch>
        </p:blipFill>
        <p:spPr>
          <a:xfrm>
            <a:off x="3365563" y="1600775"/>
            <a:ext cx="5460874" cy="172775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21"/>
          <p:cNvSpPr txBox="1"/>
          <p:nvPr>
            <p:ph type="title"/>
          </p:nvPr>
        </p:nvSpPr>
        <p:spPr>
          <a:xfrm>
            <a:off x="629200" y="984967"/>
            <a:ext cx="10962900" cy="10236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4300"/>
              <a:buFont typeface="Roboto"/>
              <a:buNone/>
            </a:pPr>
            <a:r>
              <a:rPr b="0" i="0" lang="en-US" sz="4000" u="none" cap="none" strike="noStrike">
                <a:solidFill>
                  <a:schemeClr val="lt1"/>
                </a:solidFill>
                <a:latin typeface="PT Sans Caption"/>
                <a:ea typeface="PT Sans Caption"/>
                <a:cs typeface="PT Sans Caption"/>
                <a:sym typeface="PT Sans Caption"/>
              </a:rPr>
              <a:t>Agenda</a:t>
            </a:r>
            <a:endParaRPr b="0" i="0" sz="4000" u="none" cap="none" strike="noStrike">
              <a:solidFill>
                <a:schemeClr val="lt1"/>
              </a:solidFill>
              <a:latin typeface="PT Sans Caption"/>
              <a:ea typeface="PT Sans Caption"/>
              <a:cs typeface="PT Sans Caption"/>
              <a:sym typeface="PT Sans Caption"/>
            </a:endParaRPr>
          </a:p>
        </p:txBody>
      </p:sp>
      <p:sp>
        <p:nvSpPr>
          <p:cNvPr id="707" name="Google Shape;707;p121"/>
          <p:cNvSpPr txBox="1"/>
          <p:nvPr>
            <p:ph idx="1" type="body"/>
          </p:nvPr>
        </p:nvSpPr>
        <p:spPr>
          <a:xfrm>
            <a:off x="469200" y="2336200"/>
            <a:ext cx="8725500" cy="43779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100"/>
              <a:buFont typeface="Arial"/>
              <a:buNone/>
            </a:pPr>
            <a:r>
              <a:rPr lang="en-US" sz="1800">
                <a:solidFill>
                  <a:srgbClr val="000000"/>
                </a:solidFill>
                <a:latin typeface="PT Sans Caption"/>
                <a:ea typeface="PT Sans Caption"/>
                <a:cs typeface="PT Sans Caption"/>
                <a:sym typeface="PT Sans Caption"/>
              </a:rPr>
              <a:t>WebElement Commands </a:t>
            </a:r>
            <a:endParaRPr sz="1800">
              <a:solidFill>
                <a:srgbClr val="000000"/>
              </a:solidFill>
              <a:latin typeface="PT Sans Caption"/>
              <a:ea typeface="PT Sans Caption"/>
              <a:cs typeface="PT Sans Caption"/>
              <a:sym typeface="PT Sans Caption"/>
            </a:endParaRPr>
          </a:p>
          <a:p>
            <a:pPr indent="0" lvl="0" marL="0" rtl="0" algn="l">
              <a:lnSpc>
                <a:spcPct val="100000"/>
              </a:lnSpc>
              <a:spcBef>
                <a:spcPts val="2100"/>
              </a:spcBef>
              <a:spcAft>
                <a:spcPts val="0"/>
              </a:spcAft>
              <a:buNone/>
            </a:pPr>
            <a:r>
              <a:rPr lang="en-US" sz="1800">
                <a:solidFill>
                  <a:srgbClr val="000000"/>
                </a:solidFill>
                <a:latin typeface="PT Sans Caption"/>
                <a:ea typeface="PT Sans Caption"/>
                <a:cs typeface="PT Sans Caption"/>
                <a:sym typeface="PT Sans Caption"/>
              </a:rPr>
              <a:t>Radio Buttons and CheckBoxes</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chemeClr val="lt2"/>
              </a:buClr>
              <a:buSzPts val="2400"/>
              <a:buFont typeface="Roboto"/>
              <a:buNone/>
            </a:pPr>
            <a:r>
              <a:t/>
            </a:r>
            <a:endParaRPr sz="1800">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chemeClr val="lt2"/>
              </a:buClr>
              <a:buSzPts val="2400"/>
              <a:buFont typeface="Roboto"/>
              <a:buNone/>
            </a:pPr>
            <a:r>
              <a:t/>
            </a:r>
            <a:endParaRPr b="0" i="0" sz="1800" u="none" cap="none" strike="noStrike">
              <a:solidFill>
                <a:schemeClr val="lt2"/>
              </a:solidFill>
              <a:latin typeface="PT Sans Caption"/>
              <a:ea typeface="PT Sans Caption"/>
              <a:cs typeface="PT Sans Caption"/>
              <a:sym typeface="PT Sans Caption"/>
            </a:endParaRPr>
          </a:p>
          <a:p>
            <a:pPr indent="0" lvl="0" marL="0" marR="0" rtl="0" algn="l">
              <a:lnSpc>
                <a:spcPct val="115000"/>
              </a:lnSpc>
              <a:spcBef>
                <a:spcPts val="2100"/>
              </a:spcBef>
              <a:spcAft>
                <a:spcPts val="2100"/>
              </a:spcAft>
              <a:buClr>
                <a:schemeClr val="lt2"/>
              </a:buClr>
              <a:buSzPts val="2400"/>
              <a:buFont typeface="Roboto"/>
              <a:buNone/>
            </a:pPr>
            <a:r>
              <a:t/>
            </a:r>
            <a:endParaRPr b="0" i="0" sz="1800" u="none" cap="none" strike="noStrike">
              <a:solidFill>
                <a:schemeClr val="lt2"/>
              </a:solidFill>
              <a:latin typeface="PT Sans Caption"/>
              <a:ea typeface="PT Sans Caption"/>
              <a:cs typeface="PT Sans Caption"/>
              <a:sym typeface="PT Sans Caption"/>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22"/>
          <p:cNvSpPr txBox="1"/>
          <p:nvPr>
            <p:ph type="title"/>
          </p:nvPr>
        </p:nvSpPr>
        <p:spPr>
          <a:xfrm>
            <a:off x="81025" y="125575"/>
            <a:ext cx="3642600" cy="11748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Clr>
                <a:srgbClr val="000000"/>
              </a:buClr>
              <a:buSzPts val="1100"/>
              <a:buFont typeface="Arial"/>
              <a:buNone/>
            </a:pPr>
            <a:r>
              <a:rPr b="1" lang="en-US" sz="3000">
                <a:latin typeface="PT Sans Caption"/>
                <a:ea typeface="PT Sans Caption"/>
                <a:cs typeface="PT Sans Caption"/>
                <a:sym typeface="PT Sans Caption"/>
              </a:rPr>
              <a:t>WebElement Commands</a:t>
            </a:r>
            <a:endParaRPr sz="3000">
              <a:solidFill>
                <a:srgbClr val="FFFFFF"/>
              </a:solidFill>
              <a:latin typeface="PT Sans Caption"/>
              <a:ea typeface="PT Sans Caption"/>
              <a:cs typeface="PT Sans Caption"/>
              <a:sym typeface="PT Sans Caption"/>
            </a:endParaRPr>
          </a:p>
        </p:txBody>
      </p:sp>
      <p:sp>
        <p:nvSpPr>
          <p:cNvPr id="713" name="Google Shape;713;p122"/>
          <p:cNvSpPr txBox="1"/>
          <p:nvPr/>
        </p:nvSpPr>
        <p:spPr>
          <a:xfrm>
            <a:off x="3935675" y="835875"/>
            <a:ext cx="7880700" cy="51198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None/>
            </a:pPr>
            <a:r>
              <a:rPr b="1" i="0" lang="en-US" sz="1800" u="none" cap="none" strike="noStrike">
                <a:solidFill>
                  <a:srgbClr val="000000"/>
                </a:solidFill>
                <a:latin typeface="PT Sans Caption"/>
                <a:ea typeface="PT Sans Caption"/>
                <a:cs typeface="PT Sans Caption"/>
                <a:sym typeface="PT Sans Caption"/>
              </a:rPr>
              <a:t>WebDriver</a:t>
            </a:r>
            <a:r>
              <a:rPr b="0" i="0" lang="en-US" sz="1800" u="none" cap="none" strike="noStrike">
                <a:solidFill>
                  <a:srgbClr val="000000"/>
                </a:solidFill>
                <a:latin typeface="PT Sans Caption"/>
                <a:ea typeface="PT Sans Caption"/>
                <a:cs typeface="PT Sans Caption"/>
                <a:sym typeface="PT Sans Caption"/>
              </a:rPr>
              <a:t> either returns something or return void(means return nothing). The same way </a:t>
            </a:r>
            <a:r>
              <a:rPr b="1" i="0" lang="en-US" sz="1800" u="none" cap="none" strike="noStrike">
                <a:solidFill>
                  <a:srgbClr val="000000"/>
                </a:solidFill>
                <a:latin typeface="PT Sans Caption"/>
                <a:ea typeface="PT Sans Caption"/>
                <a:cs typeface="PT Sans Caption"/>
                <a:sym typeface="PT Sans Caption"/>
              </a:rPr>
              <a:t>findElement</a:t>
            </a:r>
            <a:r>
              <a:rPr b="0" i="0" lang="en-US" sz="1800" u="none" cap="none" strike="noStrike">
                <a:solidFill>
                  <a:srgbClr val="000000"/>
                </a:solidFill>
                <a:latin typeface="PT Sans Caption"/>
                <a:ea typeface="PT Sans Caption"/>
                <a:cs typeface="PT Sans Caption"/>
                <a:sym typeface="PT Sans Caption"/>
              </a:rPr>
              <a:t> command of </a:t>
            </a:r>
            <a:r>
              <a:rPr b="1" i="0" lang="en-US" sz="1800" u="none" cap="none" strike="noStrike">
                <a:solidFill>
                  <a:srgbClr val="000000"/>
                </a:solidFill>
                <a:latin typeface="PT Sans Caption"/>
                <a:ea typeface="PT Sans Caption"/>
                <a:cs typeface="PT Sans Caption"/>
                <a:sym typeface="PT Sans Caption"/>
              </a:rPr>
              <a:t>WebDriver</a:t>
            </a:r>
            <a:r>
              <a:rPr b="0" i="0" lang="en-US" sz="1800" u="none" cap="none" strike="noStrike">
                <a:solidFill>
                  <a:srgbClr val="000000"/>
                </a:solidFill>
                <a:latin typeface="PT Sans Caption"/>
                <a:ea typeface="PT Sans Caption"/>
                <a:cs typeface="PT Sans Caption"/>
                <a:sym typeface="PT Sans Caption"/>
              </a:rPr>
              <a:t> returns </a:t>
            </a:r>
            <a:r>
              <a:rPr b="1" i="0" lang="en-US" sz="1800" u="none" cap="none" strike="noStrike">
                <a:solidFill>
                  <a:srgbClr val="000000"/>
                </a:solidFill>
                <a:latin typeface="PT Sans Caption"/>
                <a:ea typeface="PT Sans Caption"/>
                <a:cs typeface="PT Sans Caption"/>
                <a:sym typeface="PT Sans Caption"/>
              </a:rPr>
              <a:t>WebElement</a:t>
            </a:r>
            <a:r>
              <a:rPr b="0" i="0" lang="en-US" sz="1800" u="none" cap="none" strike="noStrike">
                <a:solidFill>
                  <a:srgbClr val="000000"/>
                </a:solidFill>
                <a:latin typeface="PT Sans Caption"/>
                <a:ea typeface="PT Sans Caption"/>
                <a:cs typeface="PT Sans Caption"/>
                <a:sym typeface="PT Sans Caption"/>
              </a:rPr>
              <a:t>. So, to get the WebElement object write the below statement: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9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228600" marR="0" rtl="0" algn="l">
              <a:lnSpc>
                <a:spcPct val="90000"/>
              </a:lnSpc>
              <a:spcBef>
                <a:spcPts val="1000"/>
              </a:spcBef>
              <a:spcAft>
                <a:spcPts val="0"/>
              </a:spcAft>
              <a:buClr>
                <a:srgbClr val="000000"/>
              </a:buClr>
              <a:buSzPts val="1800"/>
              <a:buFont typeface="Arial"/>
              <a:buNone/>
            </a:pPr>
            <a:r>
              <a:rPr b="1" i="1" lang="en-US" sz="1800" u="none" cap="none" strike="noStrike">
                <a:solidFill>
                  <a:srgbClr val="FF0000"/>
                </a:solidFill>
                <a:latin typeface="PT Sans Caption"/>
                <a:ea typeface="PT Sans Caption"/>
                <a:cs typeface="PT Sans Caption"/>
                <a:sym typeface="PT Sans Caption"/>
              </a:rPr>
              <a:t>WebElement element = driver.findElement(By.id(“UserName“));</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9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90000"/>
              </a:lnSpc>
              <a:spcBef>
                <a:spcPts val="1000"/>
              </a:spcBef>
              <a:spcAft>
                <a:spcPts val="0"/>
              </a:spcAft>
              <a:buClr>
                <a:srgbClr val="000000"/>
              </a:buClr>
              <a:buSzPts val="1800"/>
              <a:buFont typeface="Arial"/>
              <a:buChar char="●"/>
            </a:pPr>
            <a:r>
              <a:rPr b="0" i="0" lang="en-US" sz="1800" u="none" cap="none" strike="noStrike">
                <a:solidFill>
                  <a:srgbClr val="000000"/>
                </a:solidFill>
                <a:latin typeface="PT Sans Caption"/>
                <a:ea typeface="PT Sans Caption"/>
                <a:cs typeface="PT Sans Caption"/>
                <a:sym typeface="PT Sans Caption"/>
              </a:rPr>
              <a:t>And now if you type </a:t>
            </a:r>
            <a:r>
              <a:rPr b="1" i="0" lang="en-US" sz="1800" u="none" cap="none" strike="noStrike">
                <a:solidFill>
                  <a:srgbClr val="000000"/>
                </a:solidFill>
                <a:latin typeface="PT Sans Caption"/>
                <a:ea typeface="PT Sans Caption"/>
                <a:cs typeface="PT Sans Caption"/>
                <a:sym typeface="PT Sans Caption"/>
              </a:rPr>
              <a:t>element dot</a:t>
            </a:r>
            <a:r>
              <a:rPr b="0" i="0" lang="en-US" sz="1800" u="none" cap="none" strike="noStrike">
                <a:solidFill>
                  <a:srgbClr val="000000"/>
                </a:solidFill>
                <a:latin typeface="PT Sans Caption"/>
                <a:ea typeface="PT Sans Caption"/>
                <a:cs typeface="PT Sans Caption"/>
                <a:sym typeface="PT Sans Caption"/>
              </a:rPr>
              <a:t>, Eclipse will populate the complete list of actions</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90000"/>
              </a:lnSpc>
              <a:spcBef>
                <a:spcPts val="1000"/>
              </a:spcBef>
              <a:spcAft>
                <a:spcPts val="0"/>
              </a:spcAft>
              <a:buClr>
                <a:srgbClr val="000000"/>
              </a:buClr>
              <a:buSzPts val="1800"/>
              <a:buFont typeface="Arial"/>
              <a:buChar char="●"/>
            </a:pPr>
            <a:r>
              <a:rPr b="0" i="0" lang="en-US" sz="1800" u="none" cap="none" strike="noStrike">
                <a:solidFill>
                  <a:srgbClr val="000000"/>
                </a:solidFill>
                <a:latin typeface="PT Sans Caption"/>
                <a:ea typeface="PT Sans Caption"/>
                <a:cs typeface="PT Sans Caption"/>
                <a:sym typeface="PT Sans Caption"/>
              </a:rPr>
              <a:t>One more thing to notice that WebElement can be of any type, like it can be a </a:t>
            </a:r>
            <a:r>
              <a:rPr b="1" i="0" lang="en-US" sz="1800" u="none" cap="none" strike="noStrike">
                <a:solidFill>
                  <a:srgbClr val="000000"/>
                </a:solidFill>
                <a:latin typeface="PT Sans Caption"/>
                <a:ea typeface="PT Sans Caption"/>
                <a:cs typeface="PT Sans Caption"/>
                <a:sym typeface="PT Sans Caption"/>
              </a:rPr>
              <a:t>Link, Radio Button, Drop Down, Web Table</a:t>
            </a:r>
            <a:r>
              <a:rPr b="0" i="0" lang="en-US" sz="1800" u="none" cap="none" strike="noStrike">
                <a:solidFill>
                  <a:srgbClr val="000000"/>
                </a:solidFill>
                <a:latin typeface="PT Sans Caption"/>
                <a:ea typeface="PT Sans Caption"/>
                <a:cs typeface="PT Sans Caption"/>
                <a:sym typeface="PT Sans Caption"/>
              </a:rPr>
              <a:t> or any HTML element.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PT Sans Caption"/>
              <a:ea typeface="PT Sans Caption"/>
              <a:cs typeface="PT Sans Caption"/>
              <a:sym typeface="PT Sans Captio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23"/>
          <p:cNvSpPr txBox="1"/>
          <p:nvPr/>
        </p:nvSpPr>
        <p:spPr>
          <a:xfrm>
            <a:off x="3935675" y="835875"/>
            <a:ext cx="7880700" cy="5119800"/>
          </a:xfrm>
          <a:prstGeom prst="rect">
            <a:avLst/>
          </a:prstGeom>
          <a:noFill/>
          <a:ln>
            <a:noFill/>
          </a:ln>
        </p:spPr>
        <p:txBody>
          <a:bodyPr anchorCtr="0" anchor="ctr" bIns="91425" lIns="91425" spcFirstLastPara="1" rIns="91425" wrap="square" tIns="91425">
            <a:noAutofit/>
          </a:bodyPr>
          <a:lstStyle/>
          <a:p>
            <a:pPr indent="-165100" lvl="0" marL="228600" marR="0" rtl="0" algn="l">
              <a:lnSpc>
                <a:spcPct val="90000"/>
              </a:lnSpc>
              <a:spcBef>
                <a:spcPts val="0"/>
              </a:spcBef>
              <a:spcAft>
                <a:spcPts val="0"/>
              </a:spcAft>
              <a:buClr>
                <a:srgbClr val="000000"/>
              </a:buClr>
              <a:buSzPts val="1800"/>
              <a:buFont typeface="Arial"/>
              <a:buChar char="•"/>
            </a:pPr>
            <a:r>
              <a:rPr b="1" i="0" lang="en-US" sz="1800" u="none" cap="none" strike="noStrike">
                <a:solidFill>
                  <a:srgbClr val="000000"/>
                </a:solidFill>
                <a:latin typeface="PT Sans Caption"/>
                <a:ea typeface="PT Sans Caption"/>
                <a:cs typeface="PT Sans Caption"/>
                <a:sym typeface="PT Sans Caption"/>
              </a:rPr>
              <a:t>sendKeys(CharSequence… keysToSend ) : void</a:t>
            </a:r>
            <a:r>
              <a:rPr b="0" i="0" lang="en-US" sz="1800" u="none" cap="none" strike="noStrike">
                <a:solidFill>
                  <a:srgbClr val="000000"/>
                </a:solidFill>
                <a:latin typeface="PT Sans Caption"/>
                <a:ea typeface="PT Sans Caption"/>
                <a:cs typeface="PT Sans Caption"/>
                <a:sym typeface="PT Sans Caption"/>
              </a:rPr>
              <a:t> - This simulate typing into an element, which may set its value. This method accepts CharSequence as a parameter and returns nothing.</a:t>
            </a:r>
            <a:endParaRPr b="0" i="0" sz="1800" u="none" cap="none" strike="noStrike">
              <a:solidFill>
                <a:srgbClr val="000000"/>
              </a:solidFill>
              <a:latin typeface="PT Sans Caption"/>
              <a:ea typeface="PT Sans Caption"/>
              <a:cs typeface="PT Sans Caption"/>
              <a:sym typeface="PT Sans Caption"/>
            </a:endParaRPr>
          </a:p>
          <a:p>
            <a:pPr indent="-165100" lvl="0" marL="228600" marR="0" rtl="0" algn="l">
              <a:lnSpc>
                <a:spcPct val="90000"/>
              </a:lnSpc>
              <a:spcBef>
                <a:spcPts val="1000"/>
              </a:spcBef>
              <a:spcAft>
                <a:spcPts val="0"/>
              </a:spcAft>
              <a:buClr>
                <a:srgbClr val="000000"/>
              </a:buClr>
              <a:buSzPts val="1800"/>
              <a:buFont typeface="Arial"/>
              <a:buChar char="•"/>
            </a:pPr>
            <a:r>
              <a:rPr b="1" i="0" lang="en-US" sz="1800" u="none" cap="none" strike="noStrike">
                <a:solidFill>
                  <a:srgbClr val="000000"/>
                </a:solidFill>
                <a:latin typeface="PT Sans Caption"/>
                <a:ea typeface="PT Sans Caption"/>
                <a:cs typeface="PT Sans Caption"/>
                <a:sym typeface="PT Sans Caption"/>
              </a:rPr>
              <a:t>Command </a:t>
            </a:r>
            <a:r>
              <a:rPr b="0" i="0" lang="en-US" sz="1800" u="none" cap="none" strike="noStrike">
                <a:solidFill>
                  <a:srgbClr val="000000"/>
                </a:solidFill>
                <a:latin typeface="PT Sans Caption"/>
                <a:ea typeface="PT Sans Caption"/>
                <a:cs typeface="PT Sans Caption"/>
                <a:sym typeface="PT Sans Caption"/>
              </a:rPr>
              <a:t>- </a:t>
            </a:r>
            <a:r>
              <a:rPr b="1" i="0" lang="en-US" sz="1800" u="none" cap="none" strike="noStrike">
                <a:solidFill>
                  <a:srgbClr val="000000"/>
                </a:solidFill>
                <a:highlight>
                  <a:srgbClr val="FFFF00"/>
                </a:highlight>
                <a:latin typeface="PT Sans Caption"/>
                <a:ea typeface="PT Sans Caption"/>
                <a:cs typeface="PT Sans Caption"/>
                <a:sym typeface="PT Sans Caption"/>
              </a:rPr>
              <a:t>element.sendKeys(“text”);</a:t>
            </a:r>
            <a:endParaRPr b="0" i="0" sz="1800" u="none" cap="none" strike="noStrike">
              <a:solidFill>
                <a:srgbClr val="000000"/>
              </a:solidFill>
              <a:highlight>
                <a:srgbClr val="FFFF00"/>
              </a:highlight>
              <a:latin typeface="PT Sans Caption"/>
              <a:ea typeface="PT Sans Caption"/>
              <a:cs typeface="PT Sans Caption"/>
              <a:sym typeface="PT Sans Caption"/>
            </a:endParaRPr>
          </a:p>
          <a:p>
            <a:pPr indent="-165100" lvl="0" marL="228600" marR="0" rtl="0" algn="l">
              <a:lnSpc>
                <a:spcPct val="90000"/>
              </a:lnSpc>
              <a:spcBef>
                <a:spcPts val="1000"/>
              </a:spcBef>
              <a:spcAft>
                <a:spcPts val="0"/>
              </a:spcAft>
              <a:buClr>
                <a:srgbClr val="000000"/>
              </a:buClr>
              <a:buSzPts val="1800"/>
              <a:buFont typeface="Arial"/>
              <a:buChar char="•"/>
            </a:pPr>
            <a:r>
              <a:rPr b="0" i="0" lang="en-US" sz="1800" u="none" cap="none" strike="noStrike">
                <a:solidFill>
                  <a:srgbClr val="000000"/>
                </a:solidFill>
                <a:latin typeface="PT Sans Caption"/>
                <a:ea typeface="PT Sans Caption"/>
                <a:cs typeface="PT Sans Caption"/>
                <a:sym typeface="PT Sans Caption"/>
              </a:rPr>
              <a:t>This method works fine with text entry elements like </a:t>
            </a:r>
            <a:r>
              <a:rPr b="1" i="0" lang="en-US" sz="1800" u="none" cap="none" strike="noStrike">
                <a:solidFill>
                  <a:srgbClr val="000000"/>
                </a:solidFill>
                <a:latin typeface="PT Sans Caption"/>
                <a:ea typeface="PT Sans Caption"/>
                <a:cs typeface="PT Sans Caption"/>
                <a:sym typeface="PT Sans Caption"/>
              </a:rPr>
              <a:t>INPUT</a:t>
            </a:r>
            <a:r>
              <a:rPr b="0" i="0" lang="en-US" sz="1800" u="none" cap="none" strike="noStrike">
                <a:solidFill>
                  <a:srgbClr val="000000"/>
                </a:solidFill>
                <a:latin typeface="PT Sans Caption"/>
                <a:ea typeface="PT Sans Caption"/>
                <a:cs typeface="PT Sans Caption"/>
                <a:sym typeface="PT Sans Caption"/>
              </a:rPr>
              <a:t> and </a:t>
            </a:r>
            <a:r>
              <a:rPr b="1" i="0" lang="en-US" sz="1800" u="none" cap="none" strike="noStrike">
                <a:solidFill>
                  <a:srgbClr val="000000"/>
                </a:solidFill>
                <a:latin typeface="PT Sans Caption"/>
                <a:ea typeface="PT Sans Caption"/>
                <a:cs typeface="PT Sans Caption"/>
                <a:sym typeface="PT Sans Caption"/>
              </a:rPr>
              <a:t>TEXTAREA</a:t>
            </a:r>
            <a:r>
              <a:rPr b="0" i="0" lang="en-US" sz="1800" u="none" cap="none" strike="noStrike">
                <a:solidFill>
                  <a:srgbClr val="000000"/>
                </a:solidFill>
                <a:latin typeface="PT Sans Caption"/>
                <a:ea typeface="PT Sans Caption"/>
                <a:cs typeface="PT Sans Caption"/>
                <a:sym typeface="PT Sans Caption"/>
              </a:rPr>
              <a:t> elements.</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90000"/>
              </a:lnSpc>
              <a:spcBef>
                <a:spcPts val="1000"/>
              </a:spcBef>
              <a:spcAft>
                <a:spcPts val="0"/>
              </a:spcAft>
              <a:buClr>
                <a:srgbClr val="000000"/>
              </a:buClr>
              <a:buSzPts val="1800"/>
              <a:buFont typeface="Arial"/>
              <a:buNone/>
            </a:pPr>
            <a:r>
              <a:t/>
            </a:r>
            <a:endParaRPr b="0" i="0" sz="1800" u="none" cap="none" strike="noStrike">
              <a:solidFill>
                <a:schemeClr val="dk1"/>
              </a:solidFill>
              <a:latin typeface="PT Sans Caption"/>
              <a:ea typeface="PT Sans Caption"/>
              <a:cs typeface="PT Sans Caption"/>
              <a:sym typeface="PT Sans Caption"/>
            </a:endParaRPr>
          </a:p>
          <a:p>
            <a:pPr indent="0" lvl="0" marL="0" marR="0" rtl="0" algn="l">
              <a:lnSpc>
                <a:spcPct val="90000"/>
              </a:lnSpc>
              <a:spcBef>
                <a:spcPts val="1000"/>
              </a:spcBef>
              <a:spcAft>
                <a:spcPts val="0"/>
              </a:spcAft>
              <a:buClr>
                <a:schemeClr val="dk1"/>
              </a:buClr>
              <a:buSzPts val="2800"/>
              <a:buFont typeface="Arial"/>
              <a:buNone/>
            </a:pPr>
            <a:r>
              <a:t/>
            </a:r>
            <a:endParaRPr b="0" i="0" sz="1800" u="none" cap="none" strike="noStrike">
              <a:solidFill>
                <a:schemeClr val="dk1"/>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chemeClr val="dk1"/>
              </a:buClr>
              <a:buSzPts val="1800"/>
              <a:buFont typeface="Calibri"/>
              <a:buNone/>
            </a:pPr>
            <a:r>
              <a:rPr b="1" i="0" lang="en-US" sz="1800" u="none" cap="none" strike="noStrike">
                <a:solidFill>
                  <a:srgbClr val="FF0000"/>
                </a:solidFill>
                <a:latin typeface="PT Sans Caption"/>
                <a:ea typeface="PT Sans Caption"/>
                <a:cs typeface="PT Sans Caption"/>
                <a:sym typeface="PT Sans Caption"/>
              </a:rPr>
              <a:t>WebElement element = driver.findElement(By.id("UserName"));</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element.sendKeys("SyntaxTech");</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6AA84F"/>
                </a:solidFill>
                <a:latin typeface="PT Sans Caption"/>
                <a:ea typeface="PT Sans Caption"/>
                <a:cs typeface="PT Sans Caption"/>
                <a:sym typeface="PT Sans Caption"/>
              </a:rPr>
              <a:t>//Or can be written as</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driver.findElement(By.id("UserName")).sendKeys("SyntaxTech");</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PT Sans Caption"/>
              <a:ea typeface="PT Sans Caption"/>
              <a:cs typeface="PT Sans Caption"/>
              <a:sym typeface="PT Sans Caption"/>
            </a:endParaRPr>
          </a:p>
        </p:txBody>
      </p:sp>
      <p:sp>
        <p:nvSpPr>
          <p:cNvPr id="719" name="Google Shape;719;p123"/>
          <p:cNvSpPr txBox="1"/>
          <p:nvPr>
            <p:ph type="title"/>
          </p:nvPr>
        </p:nvSpPr>
        <p:spPr>
          <a:xfrm>
            <a:off x="81025" y="125575"/>
            <a:ext cx="3642600" cy="11748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Clr>
                <a:srgbClr val="000000"/>
              </a:buClr>
              <a:buSzPts val="1100"/>
              <a:buFont typeface="Arial"/>
              <a:buNone/>
            </a:pPr>
            <a:r>
              <a:rPr b="1" lang="en-US" sz="3000">
                <a:latin typeface="PT Sans Caption"/>
                <a:ea typeface="PT Sans Caption"/>
                <a:cs typeface="PT Sans Caption"/>
                <a:sym typeface="PT Sans Caption"/>
              </a:rPr>
              <a:t>WebElement Commands</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61"/>
          <p:cNvSpPr txBox="1"/>
          <p:nvPr>
            <p:ph idx="1" type="body"/>
          </p:nvPr>
        </p:nvSpPr>
        <p:spPr>
          <a:xfrm>
            <a:off x="137425" y="115825"/>
            <a:ext cx="3513900" cy="1577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US" sz="3000">
                <a:latin typeface="PT Sans Caption"/>
                <a:ea typeface="PT Sans Caption"/>
                <a:cs typeface="PT Sans Caption"/>
                <a:sym typeface="PT Sans Caption"/>
              </a:rPr>
              <a:t>Selenium WebDriver Cons</a:t>
            </a:r>
            <a:endParaRPr/>
          </a:p>
        </p:txBody>
      </p:sp>
      <p:sp>
        <p:nvSpPr>
          <p:cNvPr id="318" name="Google Shape;318;p61"/>
          <p:cNvSpPr txBox="1"/>
          <p:nvPr>
            <p:ph idx="4294967295" type="body"/>
          </p:nvPr>
        </p:nvSpPr>
        <p:spPr>
          <a:xfrm>
            <a:off x="4232575" y="778650"/>
            <a:ext cx="6848100" cy="53106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Font typeface="PT Sans Caption"/>
              <a:buChar char="●"/>
            </a:pPr>
            <a:r>
              <a:rPr lang="en-US">
                <a:solidFill>
                  <a:srgbClr val="000000"/>
                </a:solidFill>
                <a:latin typeface="PT Sans Caption"/>
                <a:ea typeface="PT Sans Caption"/>
                <a:cs typeface="PT Sans Caption"/>
                <a:sym typeface="PT Sans Caption"/>
              </a:rPr>
              <a:t>Since it is open source tool, No reliable Technical support (Official Users Group, Chat room in seleniumhq.org)</a:t>
            </a:r>
            <a:endParaRPr>
              <a:solidFill>
                <a:srgbClr val="000000"/>
              </a:solidFill>
              <a:latin typeface="PT Sans Caption"/>
              <a:ea typeface="PT Sans Caption"/>
              <a:cs typeface="PT Sans Caption"/>
              <a:sym typeface="PT Sans Caption"/>
            </a:endParaRPr>
          </a:p>
          <a:p>
            <a:pPr indent="-342900" lvl="0" marL="457200" rtl="0" algn="l">
              <a:lnSpc>
                <a:spcPct val="100000"/>
              </a:lnSpc>
              <a:spcBef>
                <a:spcPts val="1000"/>
              </a:spcBef>
              <a:spcAft>
                <a:spcPts val="0"/>
              </a:spcAft>
              <a:buClr>
                <a:srgbClr val="000000"/>
              </a:buClr>
              <a:buSzPts val="1800"/>
              <a:buFont typeface="PT Sans Caption"/>
              <a:buChar char="●"/>
            </a:pPr>
            <a:r>
              <a:rPr lang="en-US">
                <a:solidFill>
                  <a:srgbClr val="000000"/>
                </a:solidFill>
                <a:latin typeface="PT Sans Caption"/>
                <a:ea typeface="PT Sans Caption"/>
                <a:cs typeface="PT Sans Caption"/>
                <a:sym typeface="PT Sans Caption"/>
              </a:rPr>
              <a:t>It doesn't support Desktop Applications/Windows based applications</a:t>
            </a:r>
            <a:endParaRPr>
              <a:solidFill>
                <a:srgbClr val="000000"/>
              </a:solidFill>
              <a:latin typeface="PT Sans Caption"/>
              <a:ea typeface="PT Sans Caption"/>
              <a:cs typeface="PT Sans Caption"/>
              <a:sym typeface="PT Sans Caption"/>
            </a:endParaRPr>
          </a:p>
          <a:p>
            <a:pPr indent="-342900" lvl="0" marL="457200" rtl="0" algn="l">
              <a:lnSpc>
                <a:spcPct val="100000"/>
              </a:lnSpc>
              <a:spcBef>
                <a:spcPts val="1000"/>
              </a:spcBef>
              <a:spcAft>
                <a:spcPts val="0"/>
              </a:spcAft>
              <a:buClr>
                <a:srgbClr val="000000"/>
              </a:buClr>
              <a:buSzPts val="1800"/>
              <a:buFont typeface="PT Sans Caption"/>
              <a:buChar char="●"/>
            </a:pPr>
            <a:r>
              <a:rPr lang="en-US">
                <a:solidFill>
                  <a:srgbClr val="000000"/>
                </a:solidFill>
                <a:latin typeface="PT Sans Caption"/>
                <a:ea typeface="PT Sans Caption"/>
                <a:cs typeface="PT Sans Caption"/>
                <a:sym typeface="PT Sans Caption"/>
              </a:rPr>
              <a:t>No Other tool integration for Test Management</a:t>
            </a:r>
            <a:endParaRPr>
              <a:solidFill>
                <a:srgbClr val="000000"/>
              </a:solidFill>
              <a:latin typeface="PT Sans Caption"/>
              <a:ea typeface="PT Sans Caption"/>
              <a:cs typeface="PT Sans Caption"/>
              <a:sym typeface="PT Sans Caption"/>
            </a:endParaRPr>
          </a:p>
          <a:p>
            <a:pPr indent="-342900" lvl="0" marL="457200" rtl="0" algn="l">
              <a:lnSpc>
                <a:spcPct val="100000"/>
              </a:lnSpc>
              <a:spcBef>
                <a:spcPts val="1000"/>
              </a:spcBef>
              <a:spcAft>
                <a:spcPts val="0"/>
              </a:spcAft>
              <a:buClr>
                <a:srgbClr val="000000"/>
              </a:buClr>
              <a:buSzPts val="1800"/>
              <a:buFont typeface="PT Sans Caption"/>
              <a:buChar char="●"/>
            </a:pPr>
            <a:r>
              <a:rPr lang="en-US">
                <a:solidFill>
                  <a:srgbClr val="000000"/>
                </a:solidFill>
                <a:latin typeface="PT Sans Caption"/>
                <a:ea typeface="PT Sans Caption"/>
                <a:cs typeface="PT Sans Caption"/>
                <a:sym typeface="PT Sans Caption"/>
              </a:rPr>
              <a:t>Image verification is not possible</a:t>
            </a:r>
            <a:endParaRPr>
              <a:solidFill>
                <a:srgbClr val="000000"/>
              </a:solidFill>
              <a:latin typeface="PT Sans Caption"/>
              <a:ea typeface="PT Sans Caption"/>
              <a:cs typeface="PT Sans Caption"/>
              <a:sym typeface="PT Sans Caption"/>
            </a:endParaRPr>
          </a:p>
          <a:p>
            <a:pPr indent="-342900" lvl="0" marL="457200" rtl="0" algn="l">
              <a:lnSpc>
                <a:spcPct val="100000"/>
              </a:lnSpc>
              <a:spcBef>
                <a:spcPts val="1000"/>
              </a:spcBef>
              <a:spcAft>
                <a:spcPts val="0"/>
              </a:spcAft>
              <a:buClr>
                <a:srgbClr val="000000"/>
              </a:buClr>
              <a:buSzPts val="1800"/>
              <a:buFont typeface="PT Sans Caption"/>
              <a:buChar char="●"/>
            </a:pPr>
            <a:r>
              <a:rPr lang="en-US">
                <a:solidFill>
                  <a:srgbClr val="000000"/>
                </a:solidFill>
                <a:latin typeface="PT Sans Caption"/>
                <a:ea typeface="PT Sans Caption"/>
                <a:cs typeface="PT Sans Caption"/>
                <a:sym typeface="PT Sans Caption"/>
              </a:rPr>
              <a:t>Additional Tools Required for Generating Reports.</a:t>
            </a:r>
            <a:endParaRPr>
              <a:solidFill>
                <a:srgbClr val="000000"/>
              </a:solidFill>
              <a:latin typeface="PT Sans Caption"/>
              <a:ea typeface="PT Sans Caption"/>
              <a:cs typeface="PT Sans Caption"/>
              <a:sym typeface="PT Sans Caption"/>
            </a:endParaRPr>
          </a:p>
          <a:p>
            <a:pPr indent="-342900" lvl="0" marL="457200" rtl="0" algn="l">
              <a:lnSpc>
                <a:spcPct val="100000"/>
              </a:lnSpc>
              <a:spcBef>
                <a:spcPts val="1000"/>
              </a:spcBef>
              <a:spcAft>
                <a:spcPts val="0"/>
              </a:spcAft>
              <a:buClr>
                <a:srgbClr val="000000"/>
              </a:buClr>
              <a:buSzPts val="1800"/>
              <a:buFont typeface="PT Sans Caption"/>
              <a:buChar char="●"/>
            </a:pPr>
            <a:r>
              <a:rPr lang="en-US">
                <a:solidFill>
                  <a:srgbClr val="000000"/>
                </a:solidFill>
                <a:latin typeface="PT Sans Caption"/>
                <a:ea typeface="PT Sans Caption"/>
                <a:cs typeface="PT Sans Caption"/>
                <a:sym typeface="PT Sans Caption"/>
              </a:rPr>
              <a:t>New features may not work properly(with new browser driver executable like gecko, chrome functionalities like dragging mouse movement).</a:t>
            </a:r>
            <a:endParaRPr>
              <a:solidFill>
                <a:srgbClr val="000000"/>
              </a:solidFill>
              <a:latin typeface="PT Sans Caption"/>
              <a:ea typeface="PT Sans Caption"/>
              <a:cs typeface="PT Sans Caption"/>
              <a:sym typeface="PT Sans Caption"/>
            </a:endParaRPr>
          </a:p>
          <a:p>
            <a:pPr indent="-342900" lvl="0" marL="457200" rtl="0" algn="l">
              <a:lnSpc>
                <a:spcPct val="100000"/>
              </a:lnSpc>
              <a:spcBef>
                <a:spcPts val="1000"/>
              </a:spcBef>
              <a:spcAft>
                <a:spcPts val="1000"/>
              </a:spcAft>
              <a:buClr>
                <a:srgbClr val="000000"/>
              </a:buClr>
              <a:buSzPts val="1800"/>
              <a:buFont typeface="PT Sans Caption"/>
              <a:buChar char="●"/>
            </a:pPr>
            <a:r>
              <a:rPr lang="en-US">
                <a:solidFill>
                  <a:srgbClr val="000000"/>
                </a:solidFill>
                <a:latin typeface="PT Sans Caption"/>
                <a:ea typeface="PT Sans Caption"/>
                <a:cs typeface="PT Sans Caption"/>
                <a:sym typeface="PT Sans Caption"/>
              </a:rPr>
              <a:t>Good tests require good coders.</a:t>
            </a:r>
            <a:endParaRPr>
              <a:solidFill>
                <a:srgbClr val="000000"/>
              </a:solidFill>
              <a:latin typeface="PT Sans Caption"/>
              <a:ea typeface="PT Sans Caption"/>
              <a:cs typeface="PT Sans Caption"/>
              <a:sym typeface="PT Sans Caption"/>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4"/>
          <p:cNvSpPr txBox="1"/>
          <p:nvPr/>
        </p:nvSpPr>
        <p:spPr>
          <a:xfrm>
            <a:off x="3935675" y="835875"/>
            <a:ext cx="7880700" cy="5119800"/>
          </a:xfrm>
          <a:prstGeom prst="rect">
            <a:avLst/>
          </a:prstGeom>
          <a:noFill/>
          <a:ln>
            <a:noFill/>
          </a:ln>
        </p:spPr>
        <p:txBody>
          <a:bodyPr anchorCtr="0" anchor="ctr" bIns="91425" lIns="91425" spcFirstLastPara="1" rIns="91425" wrap="square" tIns="91425">
            <a:noAutofit/>
          </a:bodyPr>
          <a:lstStyle/>
          <a:p>
            <a:pPr indent="-165100" lvl="0" marL="228600" marR="0" rtl="0" algn="l">
              <a:lnSpc>
                <a:spcPct val="90000"/>
              </a:lnSpc>
              <a:spcBef>
                <a:spcPts val="0"/>
              </a:spcBef>
              <a:spcAft>
                <a:spcPts val="0"/>
              </a:spcAft>
              <a:buClr>
                <a:srgbClr val="000000"/>
              </a:buClr>
              <a:buSzPts val="1800"/>
              <a:buFont typeface="Arial"/>
              <a:buChar char="•"/>
            </a:pPr>
            <a:r>
              <a:rPr b="1" i="0" lang="en-US" sz="1800" u="none" cap="none" strike="noStrike">
                <a:solidFill>
                  <a:srgbClr val="000000"/>
                </a:solidFill>
                <a:latin typeface="PT Sans Caption"/>
                <a:ea typeface="PT Sans Caption"/>
                <a:cs typeface="PT Sans Caption"/>
                <a:sym typeface="PT Sans Caption"/>
              </a:rPr>
              <a:t>clear( ) : void</a:t>
            </a:r>
            <a:r>
              <a:rPr b="0" i="0" lang="en-US" sz="1800" u="none" cap="none" strike="noStrike">
                <a:solidFill>
                  <a:srgbClr val="000000"/>
                </a:solidFill>
                <a:latin typeface="PT Sans Caption"/>
                <a:ea typeface="PT Sans Caption"/>
                <a:cs typeface="PT Sans Caption"/>
                <a:sym typeface="PT Sans Caption"/>
              </a:rPr>
              <a:t> - If this element is a text entry element, this will clear the value. This method accepts nothing as a parameter and returns nothing.</a:t>
            </a:r>
            <a:endParaRPr b="0" i="0" sz="1800" u="none" cap="none" strike="noStrike">
              <a:solidFill>
                <a:srgbClr val="000000"/>
              </a:solidFill>
              <a:latin typeface="PT Sans Caption"/>
              <a:ea typeface="PT Sans Caption"/>
              <a:cs typeface="PT Sans Caption"/>
              <a:sym typeface="PT Sans Caption"/>
            </a:endParaRPr>
          </a:p>
          <a:p>
            <a:pPr indent="-165100" lvl="0" marL="228600" marR="0" rtl="0" algn="l">
              <a:lnSpc>
                <a:spcPct val="90000"/>
              </a:lnSpc>
              <a:spcBef>
                <a:spcPts val="1000"/>
              </a:spcBef>
              <a:spcAft>
                <a:spcPts val="0"/>
              </a:spcAft>
              <a:buClr>
                <a:srgbClr val="000000"/>
              </a:buClr>
              <a:buSzPts val="1800"/>
              <a:buFont typeface="Arial"/>
              <a:buChar char="•"/>
            </a:pPr>
            <a:r>
              <a:rPr b="1" i="0" lang="en-US" sz="1800" u="none" cap="none" strike="noStrike">
                <a:solidFill>
                  <a:srgbClr val="000000"/>
                </a:solidFill>
                <a:latin typeface="PT Sans Caption"/>
                <a:ea typeface="PT Sans Caption"/>
                <a:cs typeface="PT Sans Caption"/>
                <a:sym typeface="PT Sans Caption"/>
              </a:rPr>
              <a:t>Command </a:t>
            </a:r>
            <a:r>
              <a:rPr b="0" i="0" lang="en-US" sz="1800" u="none" cap="none" strike="noStrike">
                <a:solidFill>
                  <a:srgbClr val="000000"/>
                </a:solidFill>
                <a:latin typeface="PT Sans Caption"/>
                <a:ea typeface="PT Sans Caption"/>
                <a:cs typeface="PT Sans Caption"/>
                <a:sym typeface="PT Sans Caption"/>
              </a:rPr>
              <a:t>- </a:t>
            </a:r>
            <a:r>
              <a:rPr b="1" i="0" lang="en-US" sz="1800" u="none" cap="none" strike="noStrike">
                <a:solidFill>
                  <a:srgbClr val="000000"/>
                </a:solidFill>
                <a:highlight>
                  <a:srgbClr val="FFFF00"/>
                </a:highlight>
                <a:latin typeface="PT Sans Caption"/>
                <a:ea typeface="PT Sans Caption"/>
                <a:cs typeface="PT Sans Caption"/>
                <a:sym typeface="PT Sans Caption"/>
              </a:rPr>
              <a:t>element.clear();</a:t>
            </a:r>
            <a:endParaRPr b="0" i="0" sz="1800" u="none" cap="none" strike="noStrike">
              <a:solidFill>
                <a:srgbClr val="000000"/>
              </a:solidFill>
              <a:highlight>
                <a:srgbClr val="FFFF00"/>
              </a:highlight>
              <a:latin typeface="PT Sans Caption"/>
              <a:ea typeface="PT Sans Caption"/>
              <a:cs typeface="PT Sans Caption"/>
              <a:sym typeface="PT Sans Caption"/>
            </a:endParaRPr>
          </a:p>
          <a:p>
            <a:pPr indent="-165100" lvl="0" marL="228600" marR="0" rtl="0" algn="l">
              <a:lnSpc>
                <a:spcPct val="90000"/>
              </a:lnSpc>
              <a:spcBef>
                <a:spcPts val="1000"/>
              </a:spcBef>
              <a:spcAft>
                <a:spcPts val="0"/>
              </a:spcAft>
              <a:buClr>
                <a:srgbClr val="000000"/>
              </a:buClr>
              <a:buSzPts val="1800"/>
              <a:buFont typeface="Arial"/>
              <a:buChar char="•"/>
            </a:pPr>
            <a:r>
              <a:rPr b="0" i="0" lang="en-US" sz="1800" u="none" cap="none" strike="noStrike">
                <a:solidFill>
                  <a:srgbClr val="000000"/>
                </a:solidFill>
                <a:latin typeface="PT Sans Caption"/>
                <a:ea typeface="PT Sans Caption"/>
                <a:cs typeface="PT Sans Caption"/>
                <a:sym typeface="PT Sans Caption"/>
              </a:rPr>
              <a:t>This method has no effect on other elements. Text entry elements are </a:t>
            </a:r>
            <a:r>
              <a:rPr b="1" i="0" lang="en-US" sz="1800" u="none" cap="none" strike="noStrike">
                <a:solidFill>
                  <a:srgbClr val="000000"/>
                </a:solidFill>
                <a:latin typeface="PT Sans Caption"/>
                <a:ea typeface="PT Sans Caption"/>
                <a:cs typeface="PT Sans Caption"/>
                <a:sym typeface="PT Sans Caption"/>
              </a:rPr>
              <a:t>INPUT</a:t>
            </a:r>
            <a:r>
              <a:rPr b="0" i="0" lang="en-US" sz="1800" u="none" cap="none" strike="noStrike">
                <a:solidFill>
                  <a:srgbClr val="000000"/>
                </a:solidFill>
                <a:latin typeface="PT Sans Caption"/>
                <a:ea typeface="PT Sans Caption"/>
                <a:cs typeface="PT Sans Caption"/>
                <a:sym typeface="PT Sans Caption"/>
              </a:rPr>
              <a:t> and </a:t>
            </a:r>
            <a:r>
              <a:rPr b="1" i="0" lang="en-US" sz="1800" u="none" cap="none" strike="noStrike">
                <a:solidFill>
                  <a:srgbClr val="000000"/>
                </a:solidFill>
                <a:latin typeface="PT Sans Caption"/>
                <a:ea typeface="PT Sans Caption"/>
                <a:cs typeface="PT Sans Caption"/>
                <a:sym typeface="PT Sans Caption"/>
              </a:rPr>
              <a:t>TEXTAREA</a:t>
            </a:r>
            <a:r>
              <a:rPr b="0" i="0" lang="en-US" sz="1800" u="none" cap="none" strike="noStrike">
                <a:solidFill>
                  <a:srgbClr val="000000"/>
                </a:solidFill>
                <a:latin typeface="PT Sans Caption"/>
                <a:ea typeface="PT Sans Caption"/>
                <a:cs typeface="PT Sans Caption"/>
                <a:sym typeface="PT Sans Caption"/>
              </a:rPr>
              <a:t> elements.</a:t>
            </a:r>
            <a:endParaRPr b="0" i="0" sz="1800" u="none" cap="none" strike="noStrike">
              <a:solidFill>
                <a:srgbClr val="000000"/>
              </a:solidFill>
              <a:latin typeface="PT Sans Caption"/>
              <a:ea typeface="PT Sans Caption"/>
              <a:cs typeface="PT Sans Caption"/>
              <a:sym typeface="PT Sans Caption"/>
            </a:endParaRPr>
          </a:p>
          <a:p>
            <a:pPr indent="-50800" lvl="0" marL="228600" marR="0" rtl="0" algn="l">
              <a:lnSpc>
                <a:spcPct val="90000"/>
              </a:lnSpc>
              <a:spcBef>
                <a:spcPts val="1000"/>
              </a:spcBef>
              <a:spcAft>
                <a:spcPts val="0"/>
              </a:spcAft>
              <a:buClr>
                <a:schemeClr val="dk1"/>
              </a:buClr>
              <a:buSzPts val="2800"/>
              <a:buFont typeface="Arial"/>
              <a:buNone/>
            </a:pPr>
            <a:r>
              <a:t/>
            </a:r>
            <a:endParaRPr b="0" i="0" sz="1800" u="none" cap="none" strike="noStrike">
              <a:solidFill>
                <a:schemeClr val="dk1"/>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WebElement element = driver.findElement(By.name("UserName"));</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element.clear();</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6AA84F"/>
                </a:solidFill>
                <a:latin typeface="PT Sans Caption"/>
                <a:ea typeface="PT Sans Caption"/>
                <a:cs typeface="PT Sans Caption"/>
                <a:sym typeface="PT Sans Caption"/>
              </a:rPr>
              <a:t>//Or can be written as</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driver.findElement(By.name("UserName")).clear();</a:t>
            </a:r>
            <a:endParaRPr b="1" i="0" sz="1800" u="none" cap="none" strike="noStrike">
              <a:solidFill>
                <a:srgbClr val="FF0000"/>
              </a:solidFill>
              <a:latin typeface="PT Sans Caption"/>
              <a:ea typeface="PT Sans Caption"/>
              <a:cs typeface="PT Sans Caption"/>
              <a:sym typeface="PT Sans Caption"/>
            </a:endParaRPr>
          </a:p>
        </p:txBody>
      </p:sp>
      <p:sp>
        <p:nvSpPr>
          <p:cNvPr id="725" name="Google Shape;725;p124"/>
          <p:cNvSpPr txBox="1"/>
          <p:nvPr>
            <p:ph type="title"/>
          </p:nvPr>
        </p:nvSpPr>
        <p:spPr>
          <a:xfrm>
            <a:off x="81025" y="125575"/>
            <a:ext cx="3642600" cy="11748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Clr>
                <a:srgbClr val="000000"/>
              </a:buClr>
              <a:buSzPts val="1100"/>
              <a:buFont typeface="Arial"/>
              <a:buNone/>
            </a:pPr>
            <a:r>
              <a:rPr b="1" lang="en-US" sz="3000">
                <a:latin typeface="PT Sans Caption"/>
                <a:ea typeface="PT Sans Caption"/>
                <a:cs typeface="PT Sans Caption"/>
                <a:sym typeface="PT Sans Caption"/>
              </a:rPr>
              <a:t>WebElement Commands</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5"/>
          <p:cNvSpPr txBox="1"/>
          <p:nvPr/>
        </p:nvSpPr>
        <p:spPr>
          <a:xfrm>
            <a:off x="3935675" y="835875"/>
            <a:ext cx="7880700" cy="5119800"/>
          </a:xfrm>
          <a:prstGeom prst="rect">
            <a:avLst/>
          </a:prstGeom>
          <a:noFill/>
          <a:ln>
            <a:noFill/>
          </a:ln>
        </p:spPr>
        <p:txBody>
          <a:bodyPr anchorCtr="0" anchor="ctr" bIns="91425" lIns="91425" spcFirstLastPara="1" rIns="91425" wrap="square" tIns="91425">
            <a:noAutofit/>
          </a:bodyPr>
          <a:lstStyle/>
          <a:p>
            <a:pPr indent="-165100" lvl="0" marL="228600" marR="0" rtl="0" algn="l">
              <a:lnSpc>
                <a:spcPct val="90000"/>
              </a:lnSpc>
              <a:spcBef>
                <a:spcPts val="0"/>
              </a:spcBef>
              <a:spcAft>
                <a:spcPts val="0"/>
              </a:spcAft>
              <a:buClr>
                <a:srgbClr val="000000"/>
              </a:buClr>
              <a:buSzPts val="1800"/>
              <a:buFont typeface="Arial"/>
              <a:buChar char="•"/>
            </a:pPr>
            <a:r>
              <a:rPr b="1" i="0" lang="en-US" sz="1800" u="none" cap="none" strike="noStrike">
                <a:solidFill>
                  <a:srgbClr val="000000"/>
                </a:solidFill>
                <a:latin typeface="PT Sans Caption"/>
                <a:ea typeface="PT Sans Caption"/>
                <a:cs typeface="PT Sans Caption"/>
                <a:sym typeface="PT Sans Caption"/>
              </a:rPr>
              <a:t>click( ) : void</a:t>
            </a:r>
            <a:r>
              <a:rPr b="0" i="0" lang="en-US" sz="1800" u="none" cap="none" strike="noStrike">
                <a:solidFill>
                  <a:srgbClr val="000000"/>
                </a:solidFill>
                <a:latin typeface="PT Sans Caption"/>
                <a:ea typeface="PT Sans Caption"/>
                <a:cs typeface="PT Sans Caption"/>
                <a:sym typeface="PT Sans Caption"/>
              </a:rPr>
              <a:t> - This simulates the clicking of any element. Accepts nothing as a parameter and returns nothing.</a:t>
            </a:r>
            <a:endParaRPr b="0" i="0" sz="1800" u="none" cap="none" strike="noStrike">
              <a:solidFill>
                <a:srgbClr val="000000"/>
              </a:solidFill>
              <a:latin typeface="PT Sans Caption"/>
              <a:ea typeface="PT Sans Caption"/>
              <a:cs typeface="PT Sans Caption"/>
              <a:sym typeface="PT Sans Caption"/>
            </a:endParaRPr>
          </a:p>
          <a:p>
            <a:pPr indent="-165100" lvl="0" marL="228600" marR="0" rtl="0" algn="l">
              <a:lnSpc>
                <a:spcPct val="90000"/>
              </a:lnSpc>
              <a:spcBef>
                <a:spcPts val="1000"/>
              </a:spcBef>
              <a:spcAft>
                <a:spcPts val="0"/>
              </a:spcAft>
              <a:buClr>
                <a:srgbClr val="000000"/>
              </a:buClr>
              <a:buSzPts val="1800"/>
              <a:buFont typeface="Arial"/>
              <a:buChar char="•"/>
            </a:pPr>
            <a:r>
              <a:rPr b="1" i="0" lang="en-US" sz="1800" u="none" cap="none" strike="noStrike">
                <a:solidFill>
                  <a:srgbClr val="000000"/>
                </a:solidFill>
                <a:latin typeface="PT Sans Caption"/>
                <a:ea typeface="PT Sans Caption"/>
                <a:cs typeface="PT Sans Caption"/>
                <a:sym typeface="PT Sans Caption"/>
              </a:rPr>
              <a:t>Command </a:t>
            </a:r>
            <a:r>
              <a:rPr b="0" i="0" lang="en-US" sz="1800" u="none" cap="none" strike="noStrike">
                <a:solidFill>
                  <a:srgbClr val="000000"/>
                </a:solidFill>
                <a:latin typeface="PT Sans Caption"/>
                <a:ea typeface="PT Sans Caption"/>
                <a:cs typeface="PT Sans Caption"/>
                <a:sym typeface="PT Sans Caption"/>
              </a:rPr>
              <a:t>- </a:t>
            </a:r>
            <a:r>
              <a:rPr b="1" i="0" lang="en-US" sz="1800" u="none" cap="none" strike="noStrike">
                <a:solidFill>
                  <a:srgbClr val="000000"/>
                </a:solidFill>
                <a:highlight>
                  <a:srgbClr val="FFFF00"/>
                </a:highlight>
                <a:latin typeface="PT Sans Caption"/>
                <a:ea typeface="PT Sans Caption"/>
                <a:cs typeface="PT Sans Caption"/>
                <a:sym typeface="PT Sans Caption"/>
              </a:rPr>
              <a:t>element.click();</a:t>
            </a:r>
            <a:endParaRPr b="0" i="0" sz="1800" u="none" cap="none" strike="noStrike">
              <a:solidFill>
                <a:srgbClr val="000000"/>
              </a:solidFill>
              <a:highlight>
                <a:srgbClr val="FFFF00"/>
              </a:highlight>
              <a:latin typeface="PT Sans Caption"/>
              <a:ea typeface="PT Sans Caption"/>
              <a:cs typeface="PT Sans Caption"/>
              <a:sym typeface="PT Sans Caption"/>
            </a:endParaRPr>
          </a:p>
          <a:p>
            <a:pPr indent="-165100" lvl="0" marL="228600" marR="0" rtl="0" algn="l">
              <a:lnSpc>
                <a:spcPct val="90000"/>
              </a:lnSpc>
              <a:spcBef>
                <a:spcPts val="1000"/>
              </a:spcBef>
              <a:spcAft>
                <a:spcPts val="0"/>
              </a:spcAft>
              <a:buClr>
                <a:srgbClr val="000000"/>
              </a:buClr>
              <a:buSzPts val="1800"/>
              <a:buFont typeface="Arial"/>
              <a:buChar char="•"/>
            </a:pPr>
            <a:r>
              <a:rPr b="0" i="0" lang="en-US" sz="1800" u="none" cap="none" strike="noStrike">
                <a:solidFill>
                  <a:srgbClr val="000000"/>
                </a:solidFill>
                <a:latin typeface="PT Sans Caption"/>
                <a:ea typeface="PT Sans Caption"/>
                <a:cs typeface="PT Sans Caption"/>
                <a:sym typeface="PT Sans Caption"/>
              </a:rPr>
              <a:t>Clicking is perhaps the most common way of interacting with web elements like text elements, links, radio boxes and many more</a:t>
            </a:r>
            <a:r>
              <a:rPr b="1" i="0" lang="en-US" sz="1800" u="none" cap="none" strike="noStrike">
                <a:solidFill>
                  <a:srgbClr val="000000"/>
                </a:solidFill>
                <a:latin typeface="PT Sans Caption"/>
                <a:ea typeface="PT Sans Caption"/>
                <a:cs typeface="PT Sans Caption"/>
                <a:sym typeface="PT Sans Caption"/>
              </a:rPr>
              <a:t>.</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90000"/>
              </a:lnSpc>
              <a:spcBef>
                <a:spcPts val="1000"/>
              </a:spcBef>
              <a:spcAft>
                <a:spcPts val="0"/>
              </a:spcAft>
              <a:buClr>
                <a:srgbClr val="000000"/>
              </a:buClr>
              <a:buSzPts val="1800"/>
              <a:buFont typeface="Arial"/>
              <a:buNone/>
            </a:pPr>
            <a:r>
              <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WebElement element = driver.findElement(By.linkText("Pricing"));</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element.click();</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6AA84F"/>
                </a:solidFill>
                <a:latin typeface="PT Sans Caption"/>
                <a:ea typeface="PT Sans Caption"/>
                <a:cs typeface="PT Sans Caption"/>
                <a:sym typeface="PT Sans Caption"/>
              </a:rPr>
              <a:t>//Or can be written as</a:t>
            </a:r>
            <a:endParaRPr b="1" i="0" sz="1800" u="none" cap="none" strike="noStrike">
              <a:solidFill>
                <a:srgbClr val="6AA84F"/>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driver.findElement(By.linkText("Pricing")).click();</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1" i="0" sz="2400" u="none" cap="none" strike="noStrike">
              <a:solidFill>
                <a:schemeClr val="lt1"/>
              </a:solidFill>
              <a:latin typeface="PT Sans Caption"/>
              <a:ea typeface="PT Sans Caption"/>
              <a:cs typeface="PT Sans Caption"/>
              <a:sym typeface="PT Sans Caption"/>
            </a:endParaRPr>
          </a:p>
          <a:p>
            <a:pPr indent="0" lvl="0" marL="0" marR="0" rtl="0" algn="l">
              <a:lnSpc>
                <a:spcPct val="90000"/>
              </a:lnSpc>
              <a:spcBef>
                <a:spcPts val="1000"/>
              </a:spcBef>
              <a:spcAft>
                <a:spcPts val="0"/>
              </a:spcAft>
              <a:buClr>
                <a:srgbClr val="000000"/>
              </a:buClr>
              <a:buSzPts val="1800"/>
              <a:buFont typeface="Arial"/>
              <a:buNone/>
            </a:pPr>
            <a:r>
              <a:t/>
            </a:r>
            <a:endParaRPr b="1" i="0" sz="1800" u="none" cap="none" strike="noStrike">
              <a:solidFill>
                <a:srgbClr val="000000"/>
              </a:solidFill>
              <a:latin typeface="PT Sans Caption"/>
              <a:ea typeface="PT Sans Caption"/>
              <a:cs typeface="PT Sans Caption"/>
              <a:sym typeface="PT Sans Caption"/>
            </a:endParaRPr>
          </a:p>
          <a:p>
            <a:pPr indent="-50800" lvl="0" marL="228600" marR="0" rtl="0" algn="l">
              <a:lnSpc>
                <a:spcPct val="90000"/>
              </a:lnSpc>
              <a:spcBef>
                <a:spcPts val="1000"/>
              </a:spcBef>
              <a:spcAft>
                <a:spcPts val="0"/>
              </a:spcAft>
              <a:buClr>
                <a:schemeClr val="dk1"/>
              </a:buClr>
              <a:buSzPts val="2800"/>
              <a:buFont typeface="Arial"/>
              <a:buNone/>
            </a:pPr>
            <a:r>
              <a:t/>
            </a:r>
            <a:endParaRPr b="0" i="0" sz="1800" u="none" cap="none" strike="noStrike">
              <a:solidFill>
                <a:schemeClr val="dk1"/>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PT Sans Caption"/>
              <a:ea typeface="PT Sans Caption"/>
              <a:cs typeface="PT Sans Caption"/>
              <a:sym typeface="PT Sans Caption"/>
            </a:endParaRPr>
          </a:p>
        </p:txBody>
      </p:sp>
      <p:sp>
        <p:nvSpPr>
          <p:cNvPr id="731" name="Google Shape;731;p125"/>
          <p:cNvSpPr txBox="1"/>
          <p:nvPr>
            <p:ph type="title"/>
          </p:nvPr>
        </p:nvSpPr>
        <p:spPr>
          <a:xfrm>
            <a:off x="81025" y="125575"/>
            <a:ext cx="3642600" cy="11748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Clr>
                <a:srgbClr val="000000"/>
              </a:buClr>
              <a:buSzPts val="1100"/>
              <a:buFont typeface="Arial"/>
              <a:buNone/>
            </a:pPr>
            <a:r>
              <a:rPr b="1" lang="en-US" sz="3000">
                <a:latin typeface="PT Sans Caption"/>
                <a:ea typeface="PT Sans Caption"/>
                <a:cs typeface="PT Sans Caption"/>
                <a:sym typeface="PT Sans Caption"/>
              </a:rPr>
              <a:t>WebElement Commands</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6"/>
          <p:cNvSpPr txBox="1"/>
          <p:nvPr/>
        </p:nvSpPr>
        <p:spPr>
          <a:xfrm>
            <a:off x="3827950" y="835875"/>
            <a:ext cx="7988400" cy="5737200"/>
          </a:xfrm>
          <a:prstGeom prst="rect">
            <a:avLst/>
          </a:prstGeom>
          <a:noFill/>
          <a:ln>
            <a:noFill/>
          </a:ln>
        </p:spPr>
        <p:txBody>
          <a:bodyPr anchorCtr="0" anchor="ctr" bIns="91425" lIns="91425" spcFirstLastPara="1" rIns="91425" wrap="square" tIns="91425">
            <a:noAutofit/>
          </a:bodyPr>
          <a:lstStyle/>
          <a:p>
            <a:pPr indent="-165100" lvl="0" marL="228600" marR="0" rtl="0" algn="l">
              <a:lnSpc>
                <a:spcPct val="90000"/>
              </a:lnSpc>
              <a:spcBef>
                <a:spcPts val="0"/>
              </a:spcBef>
              <a:spcAft>
                <a:spcPts val="0"/>
              </a:spcAft>
              <a:buClr>
                <a:srgbClr val="000000"/>
              </a:buClr>
              <a:buSzPts val="1800"/>
              <a:buFont typeface="Arial"/>
              <a:buChar char="•"/>
            </a:pPr>
            <a:r>
              <a:rPr b="1" i="0" lang="en-US" sz="1800" u="none" cap="none" strike="noStrike">
                <a:solidFill>
                  <a:srgbClr val="000000"/>
                </a:solidFill>
                <a:latin typeface="PT Sans Caption"/>
                <a:ea typeface="PT Sans Caption"/>
                <a:cs typeface="PT Sans Caption"/>
                <a:sym typeface="PT Sans Caption"/>
              </a:rPr>
              <a:t>submit( ) : void</a:t>
            </a:r>
            <a:r>
              <a:rPr b="0" i="0" lang="en-US" sz="1800" u="none" cap="none" strike="noStrike">
                <a:solidFill>
                  <a:srgbClr val="000000"/>
                </a:solidFill>
                <a:latin typeface="PT Sans Caption"/>
                <a:ea typeface="PT Sans Caption"/>
                <a:cs typeface="PT Sans Caption"/>
                <a:sym typeface="PT Sans Caption"/>
              </a:rPr>
              <a:t>- This method works well/better than the click() if the current element is a form, or an element within a form. This accepts nothing as a parameter and returns nothing.</a:t>
            </a:r>
            <a:endParaRPr b="0" i="0" sz="1800" u="none" cap="none" strike="noStrike">
              <a:solidFill>
                <a:srgbClr val="000000"/>
              </a:solidFill>
              <a:latin typeface="PT Sans Caption"/>
              <a:ea typeface="PT Sans Caption"/>
              <a:cs typeface="PT Sans Caption"/>
              <a:sym typeface="PT Sans Caption"/>
            </a:endParaRPr>
          </a:p>
          <a:p>
            <a:pPr indent="-165100" lvl="0" marL="228600" marR="0" rtl="0" algn="l">
              <a:lnSpc>
                <a:spcPct val="90000"/>
              </a:lnSpc>
              <a:spcBef>
                <a:spcPts val="1000"/>
              </a:spcBef>
              <a:spcAft>
                <a:spcPts val="0"/>
              </a:spcAft>
              <a:buClr>
                <a:srgbClr val="000000"/>
              </a:buClr>
              <a:buSzPts val="1800"/>
              <a:buFont typeface="Arial"/>
              <a:buChar char="•"/>
            </a:pPr>
            <a:r>
              <a:rPr b="1" i="0" lang="en-US" sz="1800" u="none" cap="none" strike="noStrike">
                <a:solidFill>
                  <a:srgbClr val="000000"/>
                </a:solidFill>
                <a:latin typeface="PT Sans Caption"/>
                <a:ea typeface="PT Sans Caption"/>
                <a:cs typeface="PT Sans Caption"/>
                <a:sym typeface="PT Sans Caption"/>
              </a:rPr>
              <a:t>Command </a:t>
            </a:r>
            <a:r>
              <a:rPr b="0" i="0" lang="en-US" sz="1800" u="none" cap="none" strike="noStrike">
                <a:solidFill>
                  <a:srgbClr val="000000"/>
                </a:solidFill>
                <a:latin typeface="PT Sans Caption"/>
                <a:ea typeface="PT Sans Caption"/>
                <a:cs typeface="PT Sans Caption"/>
                <a:sym typeface="PT Sans Caption"/>
              </a:rPr>
              <a:t>- </a:t>
            </a:r>
            <a:r>
              <a:rPr b="1" i="0" lang="en-US" sz="1800" u="none" cap="none" strike="noStrike">
                <a:solidFill>
                  <a:srgbClr val="000000"/>
                </a:solidFill>
                <a:highlight>
                  <a:srgbClr val="FFFF00"/>
                </a:highlight>
                <a:latin typeface="PT Sans Caption"/>
                <a:ea typeface="PT Sans Caption"/>
                <a:cs typeface="PT Sans Caption"/>
                <a:sym typeface="PT Sans Caption"/>
              </a:rPr>
              <a:t>element.submit();</a:t>
            </a:r>
            <a:endParaRPr b="0" i="0" sz="1800" u="none" cap="none" strike="noStrike">
              <a:solidFill>
                <a:srgbClr val="000000"/>
              </a:solidFill>
              <a:highlight>
                <a:srgbClr val="FFFF00"/>
              </a:highlight>
              <a:latin typeface="PT Sans Caption"/>
              <a:ea typeface="PT Sans Caption"/>
              <a:cs typeface="PT Sans Caption"/>
              <a:sym typeface="PT Sans Caption"/>
            </a:endParaRPr>
          </a:p>
          <a:p>
            <a:pPr indent="-165100" lvl="0" marL="228600" marR="0" rtl="0" algn="l">
              <a:lnSpc>
                <a:spcPct val="90000"/>
              </a:lnSpc>
              <a:spcBef>
                <a:spcPts val="100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If this causes the current page to change, then this method will wait until the new page is loaded.</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90000"/>
              </a:lnSpc>
              <a:spcBef>
                <a:spcPts val="1000"/>
              </a:spcBef>
              <a:spcAft>
                <a:spcPts val="0"/>
              </a:spcAft>
              <a:buClr>
                <a:srgbClr val="000000"/>
              </a:buClr>
              <a:buSzPts val="1800"/>
              <a:buFont typeface="Arial"/>
              <a:buNone/>
            </a:pPr>
            <a:r>
              <a:t/>
            </a:r>
            <a:endParaRPr b="0"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WebElement element = driver.findElement(By.xpath("//*[@value=”Login”]"));</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element.</a:t>
            </a:r>
            <a:r>
              <a:rPr b="1" i="1" lang="en-US" sz="1800" u="none" cap="none" strike="noStrike">
                <a:solidFill>
                  <a:srgbClr val="FF0000"/>
                </a:solidFill>
                <a:latin typeface="PT Sans Caption"/>
                <a:ea typeface="PT Sans Caption"/>
                <a:cs typeface="PT Sans Caption"/>
                <a:sym typeface="PT Sans Caption"/>
              </a:rPr>
              <a:t>submit</a:t>
            </a:r>
            <a:r>
              <a:rPr b="1" i="0" lang="en-US" sz="1800" u="none" cap="none" strike="noStrike">
                <a:solidFill>
                  <a:srgbClr val="FF0000"/>
                </a:solidFill>
                <a:latin typeface="PT Sans Caption"/>
                <a:ea typeface="PT Sans Caption"/>
                <a:cs typeface="PT Sans Caption"/>
                <a:sym typeface="PT Sans Caption"/>
              </a:rPr>
              <a:t>();</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 </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6AA84F"/>
                </a:solidFill>
                <a:latin typeface="PT Sans Caption"/>
                <a:ea typeface="PT Sans Caption"/>
                <a:cs typeface="PT Sans Caption"/>
                <a:sym typeface="PT Sans Caption"/>
              </a:rPr>
              <a:t>//Or can be written as</a:t>
            </a:r>
            <a:endParaRPr b="1" i="0" sz="1800" u="none" cap="none" strike="noStrike">
              <a:solidFill>
                <a:srgbClr val="6AA84F"/>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 </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driver.findElement(By.xpath("//*[@value=”Login”]")).</a:t>
            </a:r>
            <a:r>
              <a:rPr b="1" i="1" lang="en-US" sz="1800" u="none" cap="none" strike="noStrike">
                <a:solidFill>
                  <a:srgbClr val="FF0000"/>
                </a:solidFill>
                <a:latin typeface="PT Sans Caption"/>
                <a:ea typeface="PT Sans Caption"/>
                <a:cs typeface="PT Sans Caption"/>
                <a:sym typeface="PT Sans Caption"/>
              </a:rPr>
              <a:t>submit</a:t>
            </a:r>
            <a:r>
              <a:rPr b="1" i="0" lang="en-US" sz="1800" u="none" cap="none" strike="noStrike">
                <a:solidFill>
                  <a:srgbClr val="FF0000"/>
                </a:solidFill>
                <a:latin typeface="PT Sans Caption"/>
                <a:ea typeface="PT Sans Caption"/>
                <a:cs typeface="PT Sans Caption"/>
                <a:sym typeface="PT Sans Caption"/>
              </a:rPr>
              <a:t>();</a:t>
            </a:r>
            <a:endParaRPr b="0" i="0" sz="1800" u="none" cap="none" strike="noStrike">
              <a:solidFill>
                <a:srgbClr val="FF0000"/>
              </a:solidFill>
              <a:latin typeface="PT Sans Caption"/>
              <a:ea typeface="PT Sans Caption"/>
              <a:cs typeface="PT Sans Caption"/>
              <a:sym typeface="PT Sans Caption"/>
            </a:endParaRPr>
          </a:p>
          <a:p>
            <a:pPr indent="0" lvl="0" marL="0" marR="0" rtl="0" algn="l">
              <a:lnSpc>
                <a:spcPct val="90000"/>
              </a:lnSpc>
              <a:spcBef>
                <a:spcPts val="100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
        <p:nvSpPr>
          <p:cNvPr id="737" name="Google Shape;737;p126"/>
          <p:cNvSpPr txBox="1"/>
          <p:nvPr>
            <p:ph type="title"/>
          </p:nvPr>
        </p:nvSpPr>
        <p:spPr>
          <a:xfrm>
            <a:off x="81025" y="125575"/>
            <a:ext cx="3642600" cy="11748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Clr>
                <a:srgbClr val="000000"/>
              </a:buClr>
              <a:buSzPts val="1100"/>
              <a:buFont typeface="Arial"/>
              <a:buNone/>
            </a:pPr>
            <a:r>
              <a:rPr b="1" lang="en-US" sz="3000">
                <a:latin typeface="PT Sans Caption"/>
                <a:ea typeface="PT Sans Caption"/>
                <a:cs typeface="PT Sans Caption"/>
                <a:sym typeface="PT Sans Caption"/>
              </a:rPr>
              <a:t>WebElement Commands</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41" name="Shape 741"/>
        <p:cNvGrpSpPr/>
        <p:nvPr/>
      </p:nvGrpSpPr>
      <p:grpSpPr>
        <a:xfrm>
          <a:off x="0" y="0"/>
          <a:ext cx="0" cy="0"/>
          <a:chOff x="0" y="0"/>
          <a:chExt cx="0" cy="0"/>
        </a:xfrm>
      </p:grpSpPr>
      <p:sp>
        <p:nvSpPr>
          <p:cNvPr id="742" name="Google Shape;742;p127"/>
          <p:cNvSpPr txBox="1"/>
          <p:nvPr>
            <p:ph type="title"/>
          </p:nvPr>
        </p:nvSpPr>
        <p:spPr>
          <a:xfrm>
            <a:off x="131000" y="21800"/>
            <a:ext cx="11768700" cy="8037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1800"/>
              <a:buNone/>
            </a:pPr>
            <a:r>
              <a:rPr b="1" lang="en-US" sz="3000">
                <a:latin typeface="PT Sans Caption"/>
                <a:ea typeface="PT Sans Caption"/>
                <a:cs typeface="PT Sans Caption"/>
                <a:sym typeface="PT Sans Caption"/>
              </a:rPr>
              <a:t>WebElement Commands</a:t>
            </a:r>
            <a:endParaRPr sz="3000">
              <a:latin typeface="PT Sans Caption"/>
              <a:ea typeface="PT Sans Caption"/>
              <a:cs typeface="PT Sans Caption"/>
              <a:sym typeface="PT Sans Caption"/>
            </a:endParaRPr>
          </a:p>
        </p:txBody>
      </p:sp>
      <p:graphicFrame>
        <p:nvGraphicFramePr>
          <p:cNvPr id="743" name="Google Shape;743;p127"/>
          <p:cNvGraphicFramePr/>
          <p:nvPr/>
        </p:nvGraphicFramePr>
        <p:xfrm>
          <a:off x="563050" y="1394475"/>
          <a:ext cx="3000000" cy="3000000"/>
        </p:xfrm>
        <a:graphic>
          <a:graphicData uri="http://schemas.openxmlformats.org/drawingml/2006/table">
            <a:tbl>
              <a:tblPr>
                <a:noFill/>
                <a:tableStyleId>{F9F6021E-1321-4C32-B13D-C2FC96D2D8A7}</a:tableStyleId>
              </a:tblPr>
              <a:tblGrid>
                <a:gridCol w="5143500"/>
                <a:gridCol w="5143500"/>
              </a:tblGrid>
              <a:tr h="381000">
                <a:tc>
                  <a:txBody>
                    <a:bodyPr/>
                    <a:lstStyle/>
                    <a:p>
                      <a:pPr indent="-165100" lvl="0" marL="228600" marR="0" rtl="0" algn="l">
                        <a:lnSpc>
                          <a:spcPct val="90000"/>
                        </a:lnSpc>
                        <a:spcBef>
                          <a:spcPts val="0"/>
                        </a:spcBef>
                        <a:spcAft>
                          <a:spcPts val="0"/>
                        </a:spcAft>
                        <a:buClr>
                          <a:srgbClr val="000000"/>
                        </a:buClr>
                        <a:buSzPts val="1800"/>
                        <a:buFont typeface="Arial"/>
                        <a:buChar char="•"/>
                      </a:pPr>
                      <a:r>
                        <a:rPr b="1" lang="en-US" sz="1800" u="none" cap="none" strike="noStrike">
                          <a:latin typeface="PT Sans Caption"/>
                          <a:ea typeface="PT Sans Caption"/>
                          <a:cs typeface="PT Sans Caption"/>
                          <a:sym typeface="PT Sans Caption"/>
                        </a:rPr>
                        <a:t>isDisplayed( ) : boolean</a:t>
                      </a:r>
                      <a:r>
                        <a:rPr lang="en-US" sz="1800" u="none" cap="none" strike="noStrike">
                          <a:latin typeface="PT Sans Caption"/>
                          <a:ea typeface="PT Sans Caption"/>
                          <a:cs typeface="PT Sans Caption"/>
                          <a:sym typeface="PT Sans Caption"/>
                        </a:rPr>
                        <a:t> - This method determines if an element is currently being displayed or not. This accepts nothing as a parameter but returns boolean value(true/false).</a:t>
                      </a:r>
                      <a:endParaRPr sz="1800" u="none" cap="none" strike="noStrike">
                        <a:latin typeface="PT Sans Caption"/>
                        <a:ea typeface="PT Sans Caption"/>
                        <a:cs typeface="PT Sans Caption"/>
                        <a:sym typeface="PT Sans Caption"/>
                      </a:endParaRPr>
                    </a:p>
                    <a:p>
                      <a:pPr indent="-165100" lvl="0" marL="228600" marR="0" rtl="0" algn="l">
                        <a:lnSpc>
                          <a:spcPct val="90000"/>
                        </a:lnSpc>
                        <a:spcBef>
                          <a:spcPts val="1000"/>
                        </a:spcBef>
                        <a:spcAft>
                          <a:spcPts val="0"/>
                        </a:spcAft>
                        <a:buClr>
                          <a:srgbClr val="000000"/>
                        </a:buClr>
                        <a:buSzPts val="1800"/>
                        <a:buFont typeface="Arial"/>
                        <a:buChar char="•"/>
                      </a:pPr>
                      <a:r>
                        <a:rPr b="1" lang="en-US" sz="1800" u="none" cap="none" strike="noStrike">
                          <a:latin typeface="PT Sans Caption"/>
                          <a:ea typeface="PT Sans Caption"/>
                          <a:cs typeface="PT Sans Caption"/>
                          <a:sym typeface="PT Sans Caption"/>
                        </a:rPr>
                        <a:t>Command </a:t>
                      </a:r>
                      <a:r>
                        <a:rPr lang="en-US" sz="1800" u="none" cap="none" strike="noStrike">
                          <a:latin typeface="PT Sans Caption"/>
                          <a:ea typeface="PT Sans Caption"/>
                          <a:cs typeface="PT Sans Caption"/>
                          <a:sym typeface="PT Sans Caption"/>
                        </a:rPr>
                        <a:t>- </a:t>
                      </a:r>
                      <a:r>
                        <a:rPr b="1" lang="en-US" sz="1800" u="none" cap="none" strike="noStrike">
                          <a:highlight>
                            <a:srgbClr val="FFFF00"/>
                          </a:highlight>
                          <a:latin typeface="PT Sans Caption"/>
                          <a:ea typeface="PT Sans Caption"/>
                          <a:cs typeface="PT Sans Caption"/>
                          <a:sym typeface="PT Sans Caption"/>
                        </a:rPr>
                        <a:t>element.isDisplayed();</a:t>
                      </a:r>
                      <a:endParaRPr b="1" sz="1800" u="none" cap="none" strike="noStrike">
                        <a:latin typeface="PT Sans Caption"/>
                        <a:ea typeface="PT Sans Caption"/>
                        <a:cs typeface="PT Sans Caption"/>
                        <a:sym typeface="PT Sans Caption"/>
                      </a:endParaRPr>
                    </a:p>
                  </a:txBody>
                  <a:tcPr marT="91425" marB="91425" marR="91425" marL="91425">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c>
                  <a:txBody>
                    <a:bodyPr/>
                    <a:lstStyle/>
                    <a:p>
                      <a:pPr indent="-165100" lvl="0" marL="228600" marR="0" rtl="0" algn="l">
                        <a:lnSpc>
                          <a:spcPct val="90000"/>
                        </a:lnSpc>
                        <a:spcBef>
                          <a:spcPts val="0"/>
                        </a:spcBef>
                        <a:spcAft>
                          <a:spcPts val="0"/>
                        </a:spcAft>
                        <a:buClr>
                          <a:srgbClr val="000000"/>
                        </a:buClr>
                        <a:buSzPts val="1800"/>
                        <a:buFont typeface="Arial"/>
                        <a:buChar char="•"/>
                      </a:pPr>
                      <a:r>
                        <a:rPr b="1" lang="en-US" sz="1800" u="none" cap="none" strike="noStrike">
                          <a:latin typeface="PT Sans Caption"/>
                          <a:ea typeface="PT Sans Caption"/>
                          <a:cs typeface="PT Sans Caption"/>
                          <a:sym typeface="PT Sans Caption"/>
                        </a:rPr>
                        <a:t>isEnabled( ) : boolean</a:t>
                      </a:r>
                      <a:r>
                        <a:rPr lang="en-US" sz="1800" u="none" cap="none" strike="noStrike">
                          <a:latin typeface="PT Sans Caption"/>
                          <a:ea typeface="PT Sans Caption"/>
                          <a:cs typeface="PT Sans Caption"/>
                          <a:sym typeface="PT Sans Caption"/>
                        </a:rPr>
                        <a:t> - This determines if the element currently is </a:t>
                      </a:r>
                      <a:r>
                        <a:rPr b="1" lang="en-US" sz="1800" u="none" cap="none" strike="noStrike">
                          <a:latin typeface="PT Sans Caption"/>
                          <a:ea typeface="PT Sans Caption"/>
                          <a:cs typeface="PT Sans Caption"/>
                          <a:sym typeface="PT Sans Caption"/>
                        </a:rPr>
                        <a:t>Enabled or not</a:t>
                      </a:r>
                      <a:r>
                        <a:rPr lang="en-US" sz="1800" u="none" cap="none" strike="noStrike">
                          <a:latin typeface="PT Sans Caption"/>
                          <a:ea typeface="PT Sans Caption"/>
                          <a:cs typeface="PT Sans Caption"/>
                          <a:sym typeface="PT Sans Caption"/>
                        </a:rPr>
                        <a:t>? This accepts nothing as a parameter but returns boolean value(true/false).</a:t>
                      </a:r>
                      <a:endParaRPr sz="1800" u="none" cap="none" strike="noStrike">
                        <a:latin typeface="PT Sans Caption"/>
                        <a:ea typeface="PT Sans Caption"/>
                        <a:cs typeface="PT Sans Caption"/>
                        <a:sym typeface="PT Sans Caption"/>
                      </a:endParaRPr>
                    </a:p>
                    <a:p>
                      <a:pPr indent="-165100" lvl="0" marL="228600" marR="0" rtl="0" algn="l">
                        <a:lnSpc>
                          <a:spcPct val="90000"/>
                        </a:lnSpc>
                        <a:spcBef>
                          <a:spcPts val="1000"/>
                        </a:spcBef>
                        <a:spcAft>
                          <a:spcPts val="0"/>
                        </a:spcAft>
                        <a:buClr>
                          <a:srgbClr val="000000"/>
                        </a:buClr>
                        <a:buSzPts val="1800"/>
                        <a:buFont typeface="Arial"/>
                        <a:buChar char="•"/>
                      </a:pPr>
                      <a:r>
                        <a:rPr b="1" lang="en-US" sz="1800" u="none" cap="none" strike="noStrike">
                          <a:latin typeface="PT Sans Caption"/>
                          <a:ea typeface="PT Sans Caption"/>
                          <a:cs typeface="PT Sans Caption"/>
                          <a:sym typeface="PT Sans Caption"/>
                        </a:rPr>
                        <a:t>Command </a:t>
                      </a:r>
                      <a:r>
                        <a:rPr lang="en-US" sz="1800" u="none" cap="none" strike="noStrike">
                          <a:latin typeface="PT Sans Caption"/>
                          <a:ea typeface="PT Sans Caption"/>
                          <a:cs typeface="PT Sans Caption"/>
                          <a:sym typeface="PT Sans Caption"/>
                        </a:rPr>
                        <a:t>-</a:t>
                      </a:r>
                      <a:r>
                        <a:rPr lang="en-US" sz="1800" u="none" cap="none" strike="noStrike">
                          <a:highlight>
                            <a:srgbClr val="FFFF00"/>
                          </a:highlight>
                          <a:latin typeface="PT Sans Caption"/>
                          <a:ea typeface="PT Sans Caption"/>
                          <a:cs typeface="PT Sans Caption"/>
                          <a:sym typeface="PT Sans Caption"/>
                        </a:rPr>
                        <a:t> </a:t>
                      </a:r>
                      <a:r>
                        <a:rPr b="1" lang="en-US" sz="1800" u="none" cap="none" strike="noStrike">
                          <a:highlight>
                            <a:srgbClr val="FFFF00"/>
                          </a:highlight>
                          <a:latin typeface="PT Sans Caption"/>
                          <a:ea typeface="PT Sans Caption"/>
                          <a:cs typeface="PT Sans Caption"/>
                          <a:sym typeface="PT Sans Caption"/>
                        </a:rPr>
                        <a:t>element.isEnabled();</a:t>
                      </a:r>
                      <a:endParaRPr sz="1800" u="none" cap="none" strike="noStrike">
                        <a:highlight>
                          <a:srgbClr val="FFFF00"/>
                        </a:highlight>
                        <a:latin typeface="PT Sans Caption"/>
                        <a:ea typeface="PT Sans Caption"/>
                        <a:cs typeface="PT Sans Caption"/>
                        <a:sym typeface="PT Sans Caption"/>
                      </a:endParaRPr>
                    </a:p>
                    <a:p>
                      <a:pPr indent="-50800" lvl="0" marL="228600" marR="0" rtl="0" algn="l">
                        <a:lnSpc>
                          <a:spcPct val="90000"/>
                        </a:lnSpc>
                        <a:spcBef>
                          <a:spcPts val="1000"/>
                        </a:spcBef>
                        <a:spcAft>
                          <a:spcPts val="0"/>
                        </a:spcAft>
                        <a:buClr>
                          <a:schemeClr val="dk1"/>
                        </a:buClr>
                        <a:buSzPts val="2800"/>
                        <a:buFont typeface="Arial"/>
                        <a:buNone/>
                      </a:pPr>
                      <a:r>
                        <a:t/>
                      </a:r>
                      <a:endParaRPr sz="1800" u="none" cap="none" strike="noStrike">
                        <a:solidFill>
                          <a:schemeClr val="dk1"/>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PT Sans Caption"/>
                        <a:ea typeface="PT Sans Caption"/>
                        <a:cs typeface="PT Sans Caption"/>
                        <a:sym typeface="PT Sans Caption"/>
                      </a:endParaRPr>
                    </a:p>
                  </a:txBody>
                  <a:tcPr marT="91425" marB="91425" marR="91425" marL="91425">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graphicFrame>
        <p:nvGraphicFramePr>
          <p:cNvPr id="744" name="Google Shape;744;p127"/>
          <p:cNvGraphicFramePr/>
          <p:nvPr/>
        </p:nvGraphicFramePr>
        <p:xfrm>
          <a:off x="2500775" y="3758550"/>
          <a:ext cx="3000000" cy="3000000"/>
        </p:xfrm>
        <a:graphic>
          <a:graphicData uri="http://schemas.openxmlformats.org/drawingml/2006/table">
            <a:tbl>
              <a:tblPr>
                <a:noFill/>
                <a:tableStyleId>{F9F6021E-1321-4C32-B13D-C2FC96D2D8A7}</a:tableStyleId>
              </a:tblPr>
              <a:tblGrid>
                <a:gridCol w="6326100"/>
              </a:tblGrid>
              <a:tr h="381000">
                <a:tc>
                  <a:txBody>
                    <a:bodyPr/>
                    <a:lstStyle/>
                    <a:p>
                      <a:pPr indent="-165100" lvl="0" marL="228600" marR="0" rtl="0" algn="l">
                        <a:lnSpc>
                          <a:spcPct val="90000"/>
                        </a:lnSpc>
                        <a:spcBef>
                          <a:spcPts val="0"/>
                        </a:spcBef>
                        <a:spcAft>
                          <a:spcPts val="0"/>
                        </a:spcAft>
                        <a:buClr>
                          <a:srgbClr val="000000"/>
                        </a:buClr>
                        <a:buSzPts val="1800"/>
                        <a:buFont typeface="Arial"/>
                        <a:buChar char="•"/>
                      </a:pPr>
                      <a:r>
                        <a:rPr b="1" lang="en-US" sz="1800" u="none" cap="none" strike="noStrike">
                          <a:latin typeface="PT Sans Caption"/>
                          <a:ea typeface="PT Sans Caption"/>
                          <a:cs typeface="PT Sans Caption"/>
                          <a:sym typeface="PT Sans Caption"/>
                        </a:rPr>
                        <a:t>isSelected( ) : boolean</a:t>
                      </a:r>
                      <a:r>
                        <a:rPr lang="en-US" sz="1800" u="none" cap="none" strike="noStrike">
                          <a:latin typeface="PT Sans Caption"/>
                          <a:ea typeface="PT Sans Caption"/>
                          <a:cs typeface="PT Sans Caption"/>
                          <a:sym typeface="PT Sans Caption"/>
                        </a:rPr>
                        <a:t> - Determine whether or not this element is selected or not. This accepts nothing as a parameter but returns boolean value(true/false).</a:t>
                      </a:r>
                      <a:endParaRPr sz="1800" u="none" cap="none" strike="noStrike">
                        <a:latin typeface="PT Sans Caption"/>
                        <a:ea typeface="PT Sans Caption"/>
                        <a:cs typeface="PT Sans Caption"/>
                        <a:sym typeface="PT Sans Caption"/>
                      </a:endParaRPr>
                    </a:p>
                    <a:p>
                      <a:pPr indent="-165100" lvl="0" marL="228600" marR="0" rtl="0" algn="l">
                        <a:lnSpc>
                          <a:spcPct val="90000"/>
                        </a:lnSpc>
                        <a:spcBef>
                          <a:spcPts val="1000"/>
                        </a:spcBef>
                        <a:spcAft>
                          <a:spcPts val="0"/>
                        </a:spcAft>
                        <a:buClr>
                          <a:srgbClr val="000000"/>
                        </a:buClr>
                        <a:buSzPts val="1800"/>
                        <a:buFont typeface="Arial"/>
                        <a:buChar char="•"/>
                      </a:pPr>
                      <a:r>
                        <a:rPr b="1" lang="en-US" sz="1800" u="none" cap="none" strike="noStrike">
                          <a:latin typeface="PT Sans Caption"/>
                          <a:ea typeface="PT Sans Caption"/>
                          <a:cs typeface="PT Sans Caption"/>
                          <a:sym typeface="PT Sans Caption"/>
                        </a:rPr>
                        <a:t>Command </a:t>
                      </a:r>
                      <a:r>
                        <a:rPr lang="en-US" sz="1800" u="none" cap="none" strike="noStrike">
                          <a:latin typeface="PT Sans Caption"/>
                          <a:ea typeface="PT Sans Caption"/>
                          <a:cs typeface="PT Sans Caption"/>
                          <a:sym typeface="PT Sans Caption"/>
                        </a:rPr>
                        <a:t>- </a:t>
                      </a:r>
                      <a:r>
                        <a:rPr b="1" lang="en-US" sz="1800" u="none" cap="none" strike="noStrike">
                          <a:highlight>
                            <a:srgbClr val="FFFF00"/>
                          </a:highlight>
                          <a:latin typeface="PT Sans Caption"/>
                          <a:ea typeface="PT Sans Caption"/>
                          <a:cs typeface="PT Sans Caption"/>
                          <a:sym typeface="PT Sans Caption"/>
                        </a:rPr>
                        <a:t>element.isSelected();</a:t>
                      </a:r>
                      <a:endParaRPr sz="1800" u="none" cap="none" strike="noStrike">
                        <a:highlight>
                          <a:srgbClr val="FFFF00"/>
                        </a:highlight>
                        <a:latin typeface="PT Sans Caption"/>
                        <a:ea typeface="PT Sans Caption"/>
                        <a:cs typeface="PT Sans Caption"/>
                        <a:sym typeface="PT Sans Caption"/>
                      </a:endParaRPr>
                    </a:p>
                    <a:p>
                      <a:pPr indent="-165100" lvl="0" marL="228600" marR="0" rtl="0" algn="l">
                        <a:lnSpc>
                          <a:spcPct val="90000"/>
                        </a:lnSpc>
                        <a:spcBef>
                          <a:spcPts val="1000"/>
                        </a:spcBef>
                        <a:spcAft>
                          <a:spcPts val="0"/>
                        </a:spcAft>
                        <a:buClr>
                          <a:srgbClr val="000000"/>
                        </a:buClr>
                        <a:buSzPts val="1800"/>
                        <a:buFont typeface="Arial"/>
                        <a:buChar char="•"/>
                      </a:pPr>
                      <a:r>
                        <a:rPr lang="en-US" sz="1800" u="none" cap="none" strike="noStrike">
                          <a:latin typeface="PT Sans Caption"/>
                          <a:ea typeface="PT Sans Caption"/>
                          <a:cs typeface="PT Sans Caption"/>
                          <a:sym typeface="PT Sans Caption"/>
                        </a:rPr>
                        <a:t>This operation only applies to input elements such as </a:t>
                      </a:r>
                      <a:r>
                        <a:rPr b="1" lang="en-US" sz="1800" u="none" cap="none" strike="noStrike">
                          <a:latin typeface="PT Sans Caption"/>
                          <a:ea typeface="PT Sans Caption"/>
                          <a:cs typeface="PT Sans Caption"/>
                          <a:sym typeface="PT Sans Caption"/>
                        </a:rPr>
                        <a:t>Checkboxes</a:t>
                      </a:r>
                      <a:r>
                        <a:rPr lang="en-US" sz="1800" u="none" cap="none" strike="noStrike">
                          <a:latin typeface="PT Sans Caption"/>
                          <a:ea typeface="PT Sans Caption"/>
                          <a:cs typeface="PT Sans Caption"/>
                          <a:sym typeface="PT Sans Caption"/>
                        </a:rPr>
                        <a:t>, </a:t>
                      </a:r>
                      <a:r>
                        <a:rPr b="1" lang="en-US" sz="1800" u="none" cap="none" strike="noStrike">
                          <a:latin typeface="PT Sans Caption"/>
                          <a:ea typeface="PT Sans Caption"/>
                          <a:cs typeface="PT Sans Caption"/>
                          <a:sym typeface="PT Sans Caption"/>
                        </a:rPr>
                        <a:t>Select Options</a:t>
                      </a:r>
                      <a:r>
                        <a:rPr lang="en-US" sz="1800" u="none" cap="none" strike="noStrike">
                          <a:latin typeface="PT Sans Caption"/>
                          <a:ea typeface="PT Sans Caption"/>
                          <a:cs typeface="PT Sans Caption"/>
                          <a:sym typeface="PT Sans Caption"/>
                        </a:rPr>
                        <a:t> and </a:t>
                      </a:r>
                      <a:r>
                        <a:rPr b="1" lang="en-US" sz="1800" u="none" cap="none" strike="noStrike">
                          <a:latin typeface="PT Sans Caption"/>
                          <a:ea typeface="PT Sans Caption"/>
                          <a:cs typeface="PT Sans Caption"/>
                          <a:sym typeface="PT Sans Caption"/>
                        </a:rPr>
                        <a:t>Radio Buttons</a:t>
                      </a:r>
                      <a:r>
                        <a:rPr lang="en-US" sz="1800" u="none" cap="none" strike="noStrike">
                          <a:latin typeface="PT Sans Caption"/>
                          <a:ea typeface="PT Sans Caption"/>
                          <a:cs typeface="PT Sans Caption"/>
                          <a:sym typeface="PT Sans Caption"/>
                        </a:rPr>
                        <a:t>. Th</a:t>
                      </a:r>
                      <a:endParaRPr sz="1400" u="none" cap="none" strike="noStrike"/>
                    </a:p>
                  </a:txBody>
                  <a:tcPr marT="91425" marB="91425" marR="91425" marL="91425">
                    <a:lnL cap="flat" cmpd="sng" w="9525">
                      <a:solidFill>
                        <a:srgbClr val="660000"/>
                      </a:solidFill>
                      <a:prstDash val="solid"/>
                      <a:round/>
                      <a:headEnd len="sm" w="sm" type="none"/>
                      <a:tailEnd len="sm" w="sm" type="none"/>
                    </a:lnL>
                    <a:lnR cap="flat" cmpd="sng" w="9525">
                      <a:solidFill>
                        <a:srgbClr val="660000"/>
                      </a:solidFill>
                      <a:prstDash val="solid"/>
                      <a:round/>
                      <a:headEnd len="sm" w="sm" type="none"/>
                      <a:tailEnd len="sm" w="sm" type="none"/>
                    </a:lnR>
                    <a:lnT cap="flat" cmpd="sng" w="9525">
                      <a:solidFill>
                        <a:srgbClr val="660000"/>
                      </a:solidFill>
                      <a:prstDash val="solid"/>
                      <a:round/>
                      <a:headEnd len="sm" w="sm" type="none"/>
                      <a:tailEnd len="sm" w="sm" type="none"/>
                    </a:lnT>
                    <a:lnB cap="flat" cmpd="sng" w="9525">
                      <a:solidFill>
                        <a:srgbClr val="660000"/>
                      </a:solidFill>
                      <a:prstDash val="solid"/>
                      <a:round/>
                      <a:headEnd len="sm" w="sm" type="none"/>
                      <a:tailEnd len="sm" w="sm" type="none"/>
                    </a:lnB>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28"/>
          <p:cNvSpPr txBox="1"/>
          <p:nvPr/>
        </p:nvSpPr>
        <p:spPr>
          <a:xfrm>
            <a:off x="3827950" y="835875"/>
            <a:ext cx="7988400" cy="5737200"/>
          </a:xfrm>
          <a:prstGeom prst="rect">
            <a:avLst/>
          </a:prstGeom>
          <a:noFill/>
          <a:ln>
            <a:noFill/>
          </a:ln>
        </p:spPr>
        <p:txBody>
          <a:bodyPr anchorCtr="0" anchor="ctr" bIns="91425" lIns="91425" spcFirstLastPara="1" rIns="91425" wrap="square" tIns="91425">
            <a:noAutofit/>
          </a:bodyPr>
          <a:lstStyle/>
          <a:p>
            <a:pPr indent="-165100" lvl="0" marL="228600" marR="0" rtl="0" algn="l">
              <a:lnSpc>
                <a:spcPct val="90000"/>
              </a:lnSpc>
              <a:spcBef>
                <a:spcPts val="0"/>
              </a:spcBef>
              <a:spcAft>
                <a:spcPts val="0"/>
              </a:spcAft>
              <a:buClr>
                <a:srgbClr val="000000"/>
              </a:buClr>
              <a:buSzPts val="1800"/>
              <a:buFont typeface="Arial"/>
              <a:buChar char="•"/>
            </a:pPr>
            <a:r>
              <a:rPr b="1" i="0" lang="en-US" sz="1800" u="none" cap="none" strike="noStrike">
                <a:solidFill>
                  <a:srgbClr val="000000"/>
                </a:solidFill>
                <a:latin typeface="PT Sans Caption"/>
                <a:ea typeface="PT Sans Caption"/>
                <a:cs typeface="PT Sans Caption"/>
                <a:sym typeface="PT Sans Caption"/>
              </a:rPr>
              <a:t>getText( ) : String</a:t>
            </a:r>
            <a:r>
              <a:rPr b="0" i="0" lang="en-US" sz="1800" u="none" cap="none" strike="noStrike">
                <a:solidFill>
                  <a:srgbClr val="000000"/>
                </a:solidFill>
                <a:latin typeface="PT Sans Caption"/>
                <a:ea typeface="PT Sans Caption"/>
                <a:cs typeface="PT Sans Caption"/>
                <a:sym typeface="PT Sans Caption"/>
              </a:rPr>
              <a:t>- This method will fetch the visible (i.e. not hidden by CSS) innerText of the element. This accepts nothing as a parameter but returns a String value.</a:t>
            </a:r>
            <a:endParaRPr b="0" i="0" sz="1800" u="none" cap="none" strike="noStrike">
              <a:solidFill>
                <a:srgbClr val="000000"/>
              </a:solidFill>
              <a:latin typeface="PT Sans Caption"/>
              <a:ea typeface="PT Sans Caption"/>
              <a:cs typeface="PT Sans Caption"/>
              <a:sym typeface="PT Sans Caption"/>
            </a:endParaRPr>
          </a:p>
          <a:p>
            <a:pPr indent="-165100" lvl="0" marL="228600" marR="0" rtl="0" algn="l">
              <a:lnSpc>
                <a:spcPct val="90000"/>
              </a:lnSpc>
              <a:spcBef>
                <a:spcPts val="1000"/>
              </a:spcBef>
              <a:spcAft>
                <a:spcPts val="0"/>
              </a:spcAft>
              <a:buClr>
                <a:srgbClr val="000000"/>
              </a:buClr>
              <a:buSzPts val="1800"/>
              <a:buFont typeface="Arial"/>
              <a:buChar char="•"/>
            </a:pPr>
            <a:r>
              <a:rPr b="1" i="0" lang="en-US" sz="1800" u="none" cap="none" strike="noStrike">
                <a:solidFill>
                  <a:srgbClr val="000000"/>
                </a:solidFill>
                <a:latin typeface="PT Sans Caption"/>
                <a:ea typeface="PT Sans Caption"/>
                <a:cs typeface="PT Sans Caption"/>
                <a:sym typeface="PT Sans Caption"/>
              </a:rPr>
              <a:t>Command </a:t>
            </a:r>
            <a:r>
              <a:rPr b="0" i="0" lang="en-US" sz="1800" u="none" cap="none" strike="noStrike">
                <a:solidFill>
                  <a:srgbClr val="000000"/>
                </a:solidFill>
                <a:latin typeface="PT Sans Caption"/>
                <a:ea typeface="PT Sans Caption"/>
                <a:cs typeface="PT Sans Caption"/>
                <a:sym typeface="PT Sans Caption"/>
              </a:rPr>
              <a:t>- </a:t>
            </a:r>
            <a:r>
              <a:rPr b="1" i="0" lang="en-US" sz="1800" u="none" cap="none" strike="noStrike">
                <a:solidFill>
                  <a:srgbClr val="000000"/>
                </a:solidFill>
                <a:highlight>
                  <a:srgbClr val="FFFF00"/>
                </a:highlight>
                <a:latin typeface="PT Sans Caption"/>
                <a:ea typeface="PT Sans Caption"/>
                <a:cs typeface="PT Sans Caption"/>
                <a:sym typeface="PT Sans Caption"/>
              </a:rPr>
              <a:t>element.getText();</a:t>
            </a:r>
            <a:endParaRPr b="0" i="0" sz="1800" u="none" cap="none" strike="noStrike">
              <a:solidFill>
                <a:srgbClr val="000000"/>
              </a:solidFill>
              <a:highlight>
                <a:srgbClr val="FFFF00"/>
              </a:highlight>
              <a:latin typeface="PT Sans Caption"/>
              <a:ea typeface="PT Sans Caption"/>
              <a:cs typeface="PT Sans Caption"/>
              <a:sym typeface="PT Sans Caption"/>
            </a:endParaRPr>
          </a:p>
          <a:p>
            <a:pPr indent="-165100" lvl="0" marL="228600" marR="0" rtl="0" algn="l">
              <a:lnSpc>
                <a:spcPct val="90000"/>
              </a:lnSpc>
              <a:spcBef>
                <a:spcPts val="100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This returns an innerText of the element, including sub-elements, without any leading or trailing whitespace.</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90000"/>
              </a:lnSpc>
              <a:spcBef>
                <a:spcPts val="1000"/>
              </a:spcBef>
              <a:spcAft>
                <a:spcPts val="0"/>
              </a:spcAft>
              <a:buClr>
                <a:srgbClr val="000000"/>
              </a:buClr>
              <a:buSzPts val="1800"/>
              <a:buFont typeface="Arial"/>
              <a:buNone/>
            </a:pPr>
            <a:r>
              <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90000"/>
              </a:lnSpc>
              <a:spcBef>
                <a:spcPts val="1000"/>
              </a:spcBef>
              <a:spcAft>
                <a:spcPts val="0"/>
              </a:spcAft>
              <a:buClr>
                <a:srgbClr val="000000"/>
              </a:buClr>
              <a:buSzPts val="1800"/>
              <a:buFont typeface="Arial"/>
              <a:buNone/>
            </a:pPr>
            <a:r>
              <a:t/>
            </a:r>
            <a:endParaRPr b="0"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WebElement element = driver.findElement(By.xpath("//*[@value=”Login”]"));</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String elementString = element.getText();</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 </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6AA84F"/>
                </a:solidFill>
                <a:latin typeface="PT Sans Caption"/>
                <a:ea typeface="PT Sans Caption"/>
                <a:cs typeface="PT Sans Caption"/>
                <a:sym typeface="PT Sans Caption"/>
              </a:rPr>
              <a:t>//Or can be written as</a:t>
            </a:r>
            <a:endParaRPr b="1" i="0" sz="1800" u="none" cap="none" strike="noStrike">
              <a:solidFill>
                <a:srgbClr val="6AA84F"/>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 </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String elementString =  driver.findElement(By.xpath("//*[@value=”Login”]")).getText();</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90000"/>
              </a:lnSpc>
              <a:spcBef>
                <a:spcPts val="100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
        <p:nvSpPr>
          <p:cNvPr id="750" name="Google Shape;750;p128"/>
          <p:cNvSpPr txBox="1"/>
          <p:nvPr>
            <p:ph type="title"/>
          </p:nvPr>
        </p:nvSpPr>
        <p:spPr>
          <a:xfrm>
            <a:off x="81025" y="125575"/>
            <a:ext cx="3642600" cy="11748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Clr>
                <a:srgbClr val="000000"/>
              </a:buClr>
              <a:buSzPts val="1100"/>
              <a:buFont typeface="Arial"/>
              <a:buNone/>
            </a:pPr>
            <a:r>
              <a:rPr b="1" lang="en-US" sz="3000">
                <a:latin typeface="PT Sans Caption"/>
                <a:ea typeface="PT Sans Caption"/>
                <a:cs typeface="PT Sans Caption"/>
                <a:sym typeface="PT Sans Caption"/>
              </a:rPr>
              <a:t>WebElement Commands</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29"/>
          <p:cNvSpPr txBox="1"/>
          <p:nvPr/>
        </p:nvSpPr>
        <p:spPr>
          <a:xfrm>
            <a:off x="3827950" y="835875"/>
            <a:ext cx="7988400" cy="5737200"/>
          </a:xfrm>
          <a:prstGeom prst="rect">
            <a:avLst/>
          </a:prstGeom>
          <a:noFill/>
          <a:ln>
            <a:noFill/>
          </a:ln>
        </p:spPr>
        <p:txBody>
          <a:bodyPr anchorCtr="0" anchor="ctr" bIns="91425" lIns="91425" spcFirstLastPara="1" rIns="91425" wrap="square" tIns="91425">
            <a:noAutofit/>
          </a:bodyPr>
          <a:lstStyle/>
          <a:p>
            <a:pPr indent="-165100" lvl="0" marL="228600" marR="0" rtl="0" algn="l">
              <a:lnSpc>
                <a:spcPct val="90000"/>
              </a:lnSpc>
              <a:spcBef>
                <a:spcPts val="0"/>
              </a:spcBef>
              <a:spcAft>
                <a:spcPts val="0"/>
              </a:spcAft>
              <a:buClr>
                <a:srgbClr val="000000"/>
              </a:buClr>
              <a:buSzPts val="1800"/>
              <a:buFont typeface="Arial"/>
              <a:buChar char="•"/>
            </a:pPr>
            <a:r>
              <a:rPr b="1" i="0" lang="en-US" sz="1800" u="none" cap="none" strike="noStrike">
                <a:solidFill>
                  <a:srgbClr val="000000"/>
                </a:solidFill>
                <a:latin typeface="PT Sans Caption"/>
                <a:ea typeface="PT Sans Caption"/>
                <a:cs typeface="PT Sans Caption"/>
                <a:sym typeface="PT Sans Caption"/>
              </a:rPr>
              <a:t>getAttribute(String Name) : String</a:t>
            </a:r>
            <a:r>
              <a:rPr b="0" i="0" lang="en-US" sz="1800" u="none" cap="none" strike="noStrike">
                <a:solidFill>
                  <a:srgbClr val="000000"/>
                </a:solidFill>
                <a:latin typeface="PT Sans Caption"/>
                <a:ea typeface="PT Sans Caption"/>
                <a:cs typeface="PT Sans Caption"/>
                <a:sym typeface="PT Sans Caption"/>
              </a:rPr>
              <a:t>- This method gets the value of the given attribute of the element. This accepts the String as a parameter and returns a String value.</a:t>
            </a:r>
            <a:endParaRPr b="0" i="0" sz="1800" u="none" cap="none" strike="noStrike">
              <a:solidFill>
                <a:srgbClr val="000000"/>
              </a:solidFill>
              <a:latin typeface="PT Sans Caption"/>
              <a:ea typeface="PT Sans Caption"/>
              <a:cs typeface="PT Sans Caption"/>
              <a:sym typeface="PT Sans Caption"/>
            </a:endParaRPr>
          </a:p>
          <a:p>
            <a:pPr indent="-165100" lvl="0" marL="228600" marR="0" rtl="0" algn="l">
              <a:lnSpc>
                <a:spcPct val="90000"/>
              </a:lnSpc>
              <a:spcBef>
                <a:spcPts val="1000"/>
              </a:spcBef>
              <a:spcAft>
                <a:spcPts val="0"/>
              </a:spcAft>
              <a:buClr>
                <a:srgbClr val="000000"/>
              </a:buClr>
              <a:buSzPts val="1800"/>
              <a:buFont typeface="Arial"/>
              <a:buChar char="•"/>
            </a:pPr>
            <a:r>
              <a:rPr b="1" i="0" lang="en-US" sz="1800" u="none" cap="none" strike="noStrike">
                <a:solidFill>
                  <a:srgbClr val="000000"/>
                </a:solidFill>
                <a:latin typeface="PT Sans Caption"/>
                <a:ea typeface="PT Sans Caption"/>
                <a:cs typeface="PT Sans Caption"/>
                <a:sym typeface="PT Sans Caption"/>
              </a:rPr>
              <a:t>Command </a:t>
            </a:r>
            <a:r>
              <a:rPr b="0" i="0" lang="en-US" sz="1800" u="none" cap="none" strike="noStrike">
                <a:solidFill>
                  <a:srgbClr val="000000"/>
                </a:solidFill>
                <a:latin typeface="PT Sans Caption"/>
                <a:ea typeface="PT Sans Caption"/>
                <a:cs typeface="PT Sans Caption"/>
                <a:sym typeface="PT Sans Caption"/>
              </a:rPr>
              <a:t>- </a:t>
            </a:r>
            <a:r>
              <a:rPr b="1" i="0" lang="en-US" sz="1800" u="none" cap="none" strike="noStrike">
                <a:solidFill>
                  <a:srgbClr val="000000"/>
                </a:solidFill>
                <a:highlight>
                  <a:srgbClr val="FFFF00"/>
                </a:highlight>
                <a:latin typeface="PT Sans Caption"/>
                <a:ea typeface="PT Sans Caption"/>
                <a:cs typeface="PT Sans Caption"/>
                <a:sym typeface="PT Sans Caption"/>
              </a:rPr>
              <a:t>element.getAttribute();</a:t>
            </a:r>
            <a:endParaRPr b="0" i="0" sz="1800" u="none" cap="none" strike="noStrike">
              <a:solidFill>
                <a:srgbClr val="000000"/>
              </a:solidFill>
              <a:highlight>
                <a:srgbClr val="FFFF00"/>
              </a:highlight>
              <a:latin typeface="PT Sans Caption"/>
              <a:ea typeface="PT Sans Caption"/>
              <a:cs typeface="PT Sans Caption"/>
              <a:sym typeface="PT Sans Caption"/>
            </a:endParaRPr>
          </a:p>
          <a:p>
            <a:pPr indent="-165100" lvl="0" marL="228600" marR="0" rtl="0" algn="l">
              <a:lnSpc>
                <a:spcPct val="90000"/>
              </a:lnSpc>
              <a:spcBef>
                <a:spcPts val="100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Attributes are Ids, Name, Class extra and using this method you can get the value of the attributes of any given element.</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90000"/>
              </a:lnSpc>
              <a:spcBef>
                <a:spcPts val="1000"/>
              </a:spcBef>
              <a:spcAft>
                <a:spcPts val="0"/>
              </a:spcAft>
              <a:buClr>
                <a:srgbClr val="000000"/>
              </a:buClr>
              <a:buSzPts val="1800"/>
              <a:buFont typeface="Arial"/>
              <a:buNone/>
            </a:pPr>
            <a:r>
              <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90000"/>
              </a:lnSpc>
              <a:spcBef>
                <a:spcPts val="1000"/>
              </a:spcBef>
              <a:spcAft>
                <a:spcPts val="0"/>
              </a:spcAft>
              <a:buClr>
                <a:srgbClr val="000000"/>
              </a:buClr>
              <a:buSzPts val="1800"/>
              <a:buFont typeface="Arial"/>
              <a:buNone/>
            </a:pPr>
            <a:r>
              <a:t/>
            </a:r>
            <a:endParaRPr b="0"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WebElement element = driver.findElement(By.id("SubmitButton"));</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String attValue = element.getAttribute("id"); </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//This will return "SubmitButton"</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90000"/>
              </a:lnSpc>
              <a:spcBef>
                <a:spcPts val="100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
        <p:nvSpPr>
          <p:cNvPr id="756" name="Google Shape;756;p129"/>
          <p:cNvSpPr txBox="1"/>
          <p:nvPr>
            <p:ph type="title"/>
          </p:nvPr>
        </p:nvSpPr>
        <p:spPr>
          <a:xfrm>
            <a:off x="81025" y="125575"/>
            <a:ext cx="3642600" cy="11748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Clr>
                <a:srgbClr val="000000"/>
              </a:buClr>
              <a:buSzPts val="1100"/>
              <a:buFont typeface="Arial"/>
              <a:buNone/>
            </a:pPr>
            <a:r>
              <a:rPr b="1" lang="en-US" sz="3000">
                <a:latin typeface="PT Sans Caption"/>
                <a:ea typeface="PT Sans Caption"/>
                <a:cs typeface="PT Sans Caption"/>
                <a:sym typeface="PT Sans Caption"/>
              </a:rPr>
              <a:t>WebElement Commands</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30"/>
          <p:cNvSpPr txBox="1"/>
          <p:nvPr/>
        </p:nvSpPr>
        <p:spPr>
          <a:xfrm>
            <a:off x="3888125" y="282550"/>
            <a:ext cx="8179800" cy="6149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rPr b="1" lang="en-US" sz="1800">
                <a:latin typeface="PT Sans Caption"/>
                <a:ea typeface="PT Sans Caption"/>
                <a:cs typeface="PT Sans Caption"/>
                <a:sym typeface="PT Sans Caption"/>
              </a:rPr>
              <a:t>TC 1: HRMS Application Login: </a:t>
            </a:r>
            <a:endParaRPr b="1" sz="1800">
              <a:latin typeface="PT Sans Caption"/>
              <a:ea typeface="PT Sans Caption"/>
              <a:cs typeface="PT Sans Caption"/>
              <a:sym typeface="PT Sans Caption"/>
            </a:endParaRPr>
          </a:p>
          <a:p>
            <a:pPr indent="-342900" lvl="0" marL="457200" rtl="0" algn="l">
              <a:lnSpc>
                <a:spcPct val="9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a:t>
            </a:r>
            <a:r>
              <a:rPr b="1" lang="en-US" sz="1800" u="sng">
                <a:latin typeface="PT Sans Caption"/>
                <a:ea typeface="PT Sans Caption"/>
                <a:cs typeface="PT Sans Caption"/>
                <a:sym typeface="PT Sans Caption"/>
                <a:hlinkClick r:id="rId3"/>
              </a:rPr>
              <a:t>http://166.62.36.207/humanresources/symfony/web/index.php/auth/login</a:t>
            </a:r>
            <a:r>
              <a:rPr lang="en-US" sz="1800">
                <a:latin typeface="PT Sans Caption"/>
                <a:ea typeface="PT Sans Caption"/>
                <a:cs typeface="PT Sans Caption"/>
                <a:sym typeface="PT Sans Caption"/>
              </a:rPr>
              <a:t>”</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Enter valid username and password</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login button</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Then verify Syntax Logo is displayed.</a:t>
            </a:r>
            <a:endParaRPr sz="1800">
              <a:latin typeface="PT Sans Caption"/>
              <a:ea typeface="PT Sans Caption"/>
              <a:cs typeface="PT Sans Caption"/>
              <a:sym typeface="PT Sans Caption"/>
            </a:endParaRPr>
          </a:p>
          <a:p>
            <a:pPr indent="0" lvl="0" marL="0" rtl="0" algn="l">
              <a:lnSpc>
                <a:spcPct val="90000"/>
              </a:lnSpc>
              <a:spcBef>
                <a:spcPts val="1000"/>
              </a:spcBef>
              <a:spcAft>
                <a:spcPts val="0"/>
              </a:spcAft>
              <a:buNone/>
            </a:pPr>
            <a:r>
              <a:t/>
            </a:r>
            <a:endParaRPr sz="1800">
              <a:latin typeface="PT Sans Caption"/>
              <a:ea typeface="PT Sans Caption"/>
              <a:cs typeface="PT Sans Caption"/>
              <a:sym typeface="PT Sans Caption"/>
            </a:endParaRPr>
          </a:p>
          <a:p>
            <a:pPr indent="0" lvl="0" marL="0" marR="0" rtl="0" algn="l">
              <a:lnSpc>
                <a:spcPct val="90000"/>
              </a:lnSpc>
              <a:spcBef>
                <a:spcPts val="1000"/>
              </a:spcBef>
              <a:spcAft>
                <a:spcPts val="0"/>
              </a:spcAft>
              <a:buClr>
                <a:srgbClr val="000000"/>
              </a:buClr>
              <a:buSzPts val="1800"/>
              <a:buFont typeface="Arial"/>
              <a:buNone/>
            </a:pPr>
            <a:r>
              <a:rPr b="1" lang="en-US" sz="1800">
                <a:latin typeface="PT Sans Caption"/>
                <a:ea typeface="PT Sans Caption"/>
                <a:cs typeface="PT Sans Caption"/>
                <a:sym typeface="PT Sans Caption"/>
              </a:rPr>
              <a:t>TC 2: HRMS Application Negative Login: </a:t>
            </a:r>
            <a:endParaRPr b="1" sz="1800">
              <a:latin typeface="PT Sans Caption"/>
              <a:ea typeface="PT Sans Caption"/>
              <a:cs typeface="PT Sans Caption"/>
              <a:sym typeface="PT Sans Caption"/>
            </a:endParaRPr>
          </a:p>
          <a:p>
            <a:pPr indent="-342900" lvl="0" marL="457200" marR="0" rtl="0" algn="l">
              <a:lnSpc>
                <a:spcPct val="9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a:t>
            </a:r>
            <a:r>
              <a:rPr b="1" lang="en-US" sz="1800" u="sng">
                <a:latin typeface="PT Sans Caption"/>
                <a:ea typeface="PT Sans Caption"/>
                <a:cs typeface="PT Sans Caption"/>
                <a:sym typeface="PT Sans Caption"/>
                <a:hlinkClick r:id="rId4"/>
              </a:rPr>
              <a:t>http://166.62.36.207/humanresources/symfony/web/index.php/auth/login</a:t>
            </a:r>
            <a:r>
              <a:rPr lang="en-US" sz="1800">
                <a:latin typeface="PT Sans Caption"/>
                <a:ea typeface="PT Sans Caption"/>
                <a:cs typeface="PT Sans Caption"/>
                <a:sym typeface="PT Sans Caption"/>
              </a:rPr>
              <a:t>”</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Enter valid username</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Leave password field empty</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Verify error message with text “Password cannot be empty” is </a:t>
            </a:r>
            <a:r>
              <a:rPr lang="en-US" sz="1800">
                <a:latin typeface="PT Sans Caption"/>
                <a:ea typeface="PT Sans Caption"/>
                <a:cs typeface="PT Sans Caption"/>
                <a:sym typeface="PT Sans Caption"/>
              </a:rPr>
              <a:t>displayed</a:t>
            </a:r>
            <a:r>
              <a:rPr lang="en-US" sz="1800">
                <a:latin typeface="PT Sans Caption"/>
                <a:ea typeface="PT Sans Caption"/>
                <a:cs typeface="PT Sans Caption"/>
                <a:sym typeface="PT Sans Caption"/>
              </a:rPr>
              <a:t>.</a:t>
            </a:r>
            <a:endParaRPr sz="1800">
              <a:latin typeface="PT Sans Caption"/>
              <a:ea typeface="PT Sans Caption"/>
              <a:cs typeface="PT Sans Caption"/>
              <a:sym typeface="PT Sans Caption"/>
            </a:endParaRPr>
          </a:p>
          <a:p>
            <a:pPr indent="0" lvl="0" marL="457200" rtl="0" algn="l">
              <a:lnSpc>
                <a:spcPct val="90000"/>
              </a:lnSpc>
              <a:spcBef>
                <a:spcPts val="1000"/>
              </a:spcBef>
              <a:spcAft>
                <a:spcPts val="0"/>
              </a:spcAft>
              <a:buNone/>
            </a:pPr>
            <a:r>
              <a:t/>
            </a:r>
            <a:endParaRPr sz="1800">
              <a:latin typeface="PT Sans Caption"/>
              <a:ea typeface="PT Sans Caption"/>
              <a:cs typeface="PT Sans Caption"/>
              <a:sym typeface="PT Sans Caption"/>
            </a:endParaRPr>
          </a:p>
        </p:txBody>
      </p:sp>
      <p:sp>
        <p:nvSpPr>
          <p:cNvPr id="762" name="Google Shape;762;p130"/>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Test Case</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31"/>
          <p:cNvSpPr txBox="1"/>
          <p:nvPr>
            <p:ph type="title"/>
          </p:nvPr>
        </p:nvSpPr>
        <p:spPr>
          <a:xfrm flipH="1">
            <a:off x="131000" y="149750"/>
            <a:ext cx="11768700" cy="636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b="1" i="0" lang="en-US" sz="3000" u="none" cap="none" strike="noStrike">
                <a:solidFill>
                  <a:srgbClr val="FFFFFF"/>
                </a:solidFill>
                <a:latin typeface="PT Sans Caption"/>
                <a:ea typeface="PT Sans Caption"/>
                <a:cs typeface="PT Sans Caption"/>
                <a:sym typeface="PT Sans Caption"/>
              </a:rPr>
              <a:t>Difference between FindElement &amp; FindElements Commands</a:t>
            </a:r>
            <a:endParaRPr i="0" sz="3000" u="none" cap="none" strike="noStrike">
              <a:solidFill>
                <a:srgbClr val="FFFFFF"/>
              </a:solidFill>
              <a:latin typeface="PT Sans Caption"/>
              <a:ea typeface="PT Sans Caption"/>
              <a:cs typeface="PT Sans Caption"/>
              <a:sym typeface="PT Sans Caption"/>
            </a:endParaRPr>
          </a:p>
        </p:txBody>
      </p:sp>
      <p:graphicFrame>
        <p:nvGraphicFramePr>
          <p:cNvPr id="768" name="Google Shape;768;p131"/>
          <p:cNvGraphicFramePr/>
          <p:nvPr/>
        </p:nvGraphicFramePr>
        <p:xfrm>
          <a:off x="714025" y="2522475"/>
          <a:ext cx="3000000" cy="3000000"/>
        </p:xfrm>
        <a:graphic>
          <a:graphicData uri="http://schemas.openxmlformats.org/drawingml/2006/table">
            <a:tbl>
              <a:tblPr>
                <a:noFill/>
                <a:tableStyleId>{F9F6021E-1321-4C32-B13D-C2FC96D2D8A7}</a:tableStyleId>
              </a:tblPr>
              <a:tblGrid>
                <a:gridCol w="5081875"/>
                <a:gridCol w="5081875"/>
              </a:tblGrid>
              <a:tr h="915550">
                <a:tc>
                  <a:txBody>
                    <a:bodyPr/>
                    <a:lstStyle/>
                    <a:p>
                      <a:pPr indent="0" lvl="0" marL="228600" marR="0" rtl="0" algn="l">
                        <a:lnSpc>
                          <a:spcPct val="100000"/>
                        </a:lnSpc>
                        <a:spcBef>
                          <a:spcPts val="0"/>
                        </a:spcBef>
                        <a:spcAft>
                          <a:spcPts val="0"/>
                        </a:spcAft>
                        <a:buClr>
                          <a:srgbClr val="000000"/>
                        </a:buClr>
                        <a:buSzPts val="1800"/>
                        <a:buFont typeface="Arial"/>
                        <a:buNone/>
                      </a:pPr>
                      <a:r>
                        <a:rPr b="1" lang="en-US" sz="1800" u="none" cap="none" strike="noStrike">
                          <a:latin typeface="PT Sans Caption"/>
                          <a:ea typeface="PT Sans Caption"/>
                          <a:cs typeface="PT Sans Caption"/>
                          <a:sym typeface="PT Sans Caption"/>
                        </a:rPr>
                        <a:t>findElement()</a:t>
                      </a:r>
                      <a:endParaRPr sz="1800" u="none" cap="none" strike="noStrike">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PT Sans Caption"/>
                        <a:ea typeface="PT Sans Caption"/>
                        <a:cs typeface="PT Sans Caption"/>
                        <a:sym typeface="PT Sans Captio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228600" marR="0" rtl="0" algn="l">
                        <a:lnSpc>
                          <a:spcPct val="100000"/>
                        </a:lnSpc>
                        <a:spcBef>
                          <a:spcPts val="0"/>
                        </a:spcBef>
                        <a:spcAft>
                          <a:spcPts val="0"/>
                        </a:spcAft>
                        <a:buClr>
                          <a:srgbClr val="000000"/>
                        </a:buClr>
                        <a:buSzPts val="1800"/>
                        <a:buFont typeface="Arial"/>
                        <a:buNone/>
                      </a:pPr>
                      <a:r>
                        <a:rPr b="1" lang="en-US" sz="1800" u="none" cap="none" strike="noStrike">
                          <a:latin typeface="PT Sans Caption"/>
                          <a:ea typeface="PT Sans Caption"/>
                          <a:cs typeface="PT Sans Caption"/>
                          <a:sym typeface="PT Sans Caption"/>
                        </a:rPr>
                        <a:t>findElements()</a:t>
                      </a:r>
                      <a:endParaRPr sz="1800" u="none" cap="none" strike="noStrike">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PT Sans Caption"/>
                        <a:ea typeface="PT Sans Caption"/>
                        <a:cs typeface="PT Sans Caption"/>
                        <a:sym typeface="PT Sans Captio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743325">
                <a:tc>
                  <a:txBody>
                    <a:bodyPr/>
                    <a:lstStyle/>
                    <a:p>
                      <a:pPr indent="-191770" lvl="0" marL="228600" marR="0" rtl="0" algn="l">
                        <a:lnSpc>
                          <a:spcPct val="100000"/>
                        </a:lnSpc>
                        <a:spcBef>
                          <a:spcPts val="0"/>
                        </a:spcBef>
                        <a:spcAft>
                          <a:spcPts val="0"/>
                        </a:spcAft>
                        <a:buClr>
                          <a:srgbClr val="000000"/>
                        </a:buClr>
                        <a:buSzPts val="1800"/>
                        <a:buFont typeface="PT Sans Caption"/>
                        <a:buChar char="•"/>
                      </a:pPr>
                      <a:r>
                        <a:rPr lang="en-US" sz="1800" u="none" cap="none" strike="noStrike">
                          <a:latin typeface="PT Sans Caption"/>
                          <a:ea typeface="PT Sans Caption"/>
                          <a:cs typeface="PT Sans Caption"/>
                          <a:sym typeface="PT Sans Caption"/>
                        </a:rPr>
                        <a:t>On Zero Match : throws NoSuchElementException</a:t>
                      </a:r>
                      <a:endParaRPr sz="1800" u="none" cap="none" strike="noStrike">
                        <a:latin typeface="PT Sans Caption"/>
                        <a:ea typeface="PT Sans Caption"/>
                        <a:cs typeface="PT Sans Caption"/>
                        <a:sym typeface="PT Sans Caption"/>
                      </a:endParaRPr>
                    </a:p>
                    <a:p>
                      <a:pPr indent="-191770" lvl="0" marL="228600" marR="0" rtl="0" algn="l">
                        <a:lnSpc>
                          <a:spcPct val="100000"/>
                        </a:lnSpc>
                        <a:spcBef>
                          <a:spcPts val="1000"/>
                        </a:spcBef>
                        <a:spcAft>
                          <a:spcPts val="0"/>
                        </a:spcAft>
                        <a:buClr>
                          <a:srgbClr val="000000"/>
                        </a:buClr>
                        <a:buSzPts val="1800"/>
                        <a:buFont typeface="PT Sans Caption"/>
                        <a:buChar char="•"/>
                      </a:pPr>
                      <a:r>
                        <a:rPr lang="en-US" sz="1800" u="none" cap="none" strike="noStrike">
                          <a:latin typeface="PT Sans Caption"/>
                          <a:ea typeface="PT Sans Caption"/>
                          <a:cs typeface="PT Sans Caption"/>
                          <a:sym typeface="PT Sans Caption"/>
                        </a:rPr>
                        <a:t>On One Match : returns WebElement</a:t>
                      </a:r>
                      <a:endParaRPr sz="1800" u="none" cap="none" strike="noStrike">
                        <a:latin typeface="PT Sans Caption"/>
                        <a:ea typeface="PT Sans Caption"/>
                        <a:cs typeface="PT Sans Caption"/>
                        <a:sym typeface="PT Sans Caption"/>
                      </a:endParaRPr>
                    </a:p>
                    <a:p>
                      <a:pPr indent="-191770" lvl="0" marL="228600" marR="0" rtl="0" algn="l">
                        <a:lnSpc>
                          <a:spcPct val="100000"/>
                        </a:lnSpc>
                        <a:spcBef>
                          <a:spcPts val="1000"/>
                        </a:spcBef>
                        <a:spcAft>
                          <a:spcPts val="0"/>
                        </a:spcAft>
                        <a:buClr>
                          <a:srgbClr val="000000"/>
                        </a:buClr>
                        <a:buSzPts val="1800"/>
                        <a:buFont typeface="PT Sans Caption"/>
                        <a:buChar char="•"/>
                      </a:pPr>
                      <a:r>
                        <a:rPr lang="en-US" sz="1800" u="none" cap="none" strike="noStrike">
                          <a:latin typeface="PT Sans Caption"/>
                          <a:ea typeface="PT Sans Caption"/>
                          <a:cs typeface="PT Sans Caption"/>
                          <a:sym typeface="PT Sans Caption"/>
                        </a:rPr>
                        <a:t>On One+ Match : returns the first appearance in DOM </a:t>
                      </a:r>
                      <a:endParaRPr sz="1800" u="none" cap="none" strike="noStrike">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PT Sans Caption"/>
                        <a:ea typeface="PT Sans Caption"/>
                        <a:cs typeface="PT Sans Caption"/>
                        <a:sym typeface="PT Sans Captio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191770" lvl="0" marL="228600" marR="0" rtl="0" algn="l">
                        <a:lnSpc>
                          <a:spcPct val="100000"/>
                        </a:lnSpc>
                        <a:spcBef>
                          <a:spcPts val="0"/>
                        </a:spcBef>
                        <a:spcAft>
                          <a:spcPts val="0"/>
                        </a:spcAft>
                        <a:buClr>
                          <a:srgbClr val="000000"/>
                        </a:buClr>
                        <a:buSzPts val="1800"/>
                        <a:buFont typeface="PT Sans Caption"/>
                        <a:buChar char="•"/>
                      </a:pPr>
                      <a:r>
                        <a:rPr lang="en-US" sz="1800" u="none" cap="none" strike="noStrike">
                          <a:latin typeface="PT Sans Caption"/>
                          <a:ea typeface="PT Sans Caption"/>
                          <a:cs typeface="PT Sans Caption"/>
                          <a:sym typeface="PT Sans Caption"/>
                        </a:rPr>
                        <a:t>On Zero Match : return an empty list</a:t>
                      </a:r>
                      <a:endParaRPr sz="1800" u="none" cap="none" strike="noStrike">
                        <a:latin typeface="PT Sans Caption"/>
                        <a:ea typeface="PT Sans Caption"/>
                        <a:cs typeface="PT Sans Caption"/>
                        <a:sym typeface="PT Sans Caption"/>
                      </a:endParaRPr>
                    </a:p>
                    <a:p>
                      <a:pPr indent="-191770" lvl="0" marL="228600" marR="0" rtl="0" algn="l">
                        <a:lnSpc>
                          <a:spcPct val="100000"/>
                        </a:lnSpc>
                        <a:spcBef>
                          <a:spcPts val="1000"/>
                        </a:spcBef>
                        <a:spcAft>
                          <a:spcPts val="0"/>
                        </a:spcAft>
                        <a:buClr>
                          <a:srgbClr val="000000"/>
                        </a:buClr>
                        <a:buSzPts val="1800"/>
                        <a:buFont typeface="PT Sans Caption"/>
                        <a:buChar char="•"/>
                      </a:pPr>
                      <a:r>
                        <a:rPr lang="en-US" sz="1800" u="none" cap="none" strike="noStrike">
                          <a:latin typeface="PT Sans Caption"/>
                          <a:ea typeface="PT Sans Caption"/>
                          <a:cs typeface="PT Sans Caption"/>
                          <a:sym typeface="PT Sans Caption"/>
                        </a:rPr>
                        <a:t>On One Match : returns list of one WebElement only</a:t>
                      </a:r>
                      <a:endParaRPr sz="1800" u="none" cap="none" strike="noStrike">
                        <a:latin typeface="PT Sans Caption"/>
                        <a:ea typeface="PT Sans Caption"/>
                        <a:cs typeface="PT Sans Caption"/>
                        <a:sym typeface="PT Sans Caption"/>
                      </a:endParaRPr>
                    </a:p>
                    <a:p>
                      <a:pPr indent="-191770" lvl="0" marL="228600" marR="0" rtl="0" algn="l">
                        <a:lnSpc>
                          <a:spcPct val="100000"/>
                        </a:lnSpc>
                        <a:spcBef>
                          <a:spcPts val="1000"/>
                        </a:spcBef>
                        <a:spcAft>
                          <a:spcPts val="0"/>
                        </a:spcAft>
                        <a:buClr>
                          <a:srgbClr val="000000"/>
                        </a:buClr>
                        <a:buSzPts val="1800"/>
                        <a:buFont typeface="PT Sans Caption"/>
                        <a:buChar char="•"/>
                      </a:pPr>
                      <a:r>
                        <a:rPr lang="en-US" sz="1800" u="none" cap="none" strike="noStrike">
                          <a:latin typeface="PT Sans Caption"/>
                          <a:ea typeface="PT Sans Caption"/>
                          <a:cs typeface="PT Sans Caption"/>
                          <a:sym typeface="PT Sans Caption"/>
                        </a:rPr>
                        <a:t>On One+ Match : returns list with all matching instance</a:t>
                      </a:r>
                      <a:endParaRPr sz="1800" u="none" cap="none" strike="noStrike">
                        <a:latin typeface="PT Sans Caption"/>
                        <a:ea typeface="PT Sans Caption"/>
                        <a:cs typeface="PT Sans Caption"/>
                        <a:sym typeface="PT Sans Captio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769" name="Google Shape;769;p131"/>
          <p:cNvSpPr txBox="1"/>
          <p:nvPr/>
        </p:nvSpPr>
        <p:spPr>
          <a:xfrm>
            <a:off x="0" y="940625"/>
            <a:ext cx="12022800" cy="1512600"/>
          </a:xfrm>
          <a:prstGeom prst="rect">
            <a:avLst/>
          </a:prstGeom>
          <a:noFill/>
          <a:ln>
            <a:noFill/>
          </a:ln>
        </p:spPr>
        <p:txBody>
          <a:bodyPr anchorCtr="0" anchor="ctr" bIns="91425" lIns="91425" spcFirstLastPara="1" rIns="91425" wrap="square" tIns="91425">
            <a:noAutofit/>
          </a:bodyPr>
          <a:lstStyle/>
          <a:p>
            <a:pPr indent="0" lvl="0" marL="2286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The difference between </a:t>
            </a:r>
            <a:r>
              <a:rPr b="1" i="0" lang="en-US" sz="1800" u="none" cap="none" strike="noStrike">
                <a:solidFill>
                  <a:srgbClr val="000000"/>
                </a:solidFill>
                <a:latin typeface="PT Sans Caption"/>
                <a:ea typeface="PT Sans Caption"/>
                <a:cs typeface="PT Sans Caption"/>
                <a:sym typeface="PT Sans Caption"/>
              </a:rPr>
              <a:t>findElement()</a:t>
            </a:r>
            <a:r>
              <a:rPr b="0" i="0" lang="en-US" sz="1800" u="none" cap="none" strike="noStrike">
                <a:solidFill>
                  <a:srgbClr val="000000"/>
                </a:solidFill>
                <a:latin typeface="PT Sans Caption"/>
                <a:ea typeface="PT Sans Caption"/>
                <a:cs typeface="PT Sans Caption"/>
                <a:sym typeface="PT Sans Caption"/>
              </a:rPr>
              <a:t> and </a:t>
            </a:r>
            <a:r>
              <a:rPr b="1" i="0" lang="en-US" sz="1800" u="none" cap="none" strike="noStrike">
                <a:solidFill>
                  <a:srgbClr val="000000"/>
                </a:solidFill>
                <a:latin typeface="PT Sans Caption"/>
                <a:ea typeface="PT Sans Caption"/>
                <a:cs typeface="PT Sans Caption"/>
                <a:sym typeface="PT Sans Caption"/>
              </a:rPr>
              <a:t>findElements()</a:t>
            </a:r>
            <a:r>
              <a:rPr b="0" i="0" lang="en-US" sz="1800" u="none" cap="none" strike="noStrike">
                <a:solidFill>
                  <a:srgbClr val="000000"/>
                </a:solidFill>
                <a:latin typeface="PT Sans Caption"/>
                <a:ea typeface="PT Sans Caption"/>
                <a:cs typeface="PT Sans Caption"/>
                <a:sym typeface="PT Sans Caption"/>
              </a:rPr>
              <a:t> method is the first returns a WebElement object otherwise it throws an exception and the </a:t>
            </a:r>
            <a:r>
              <a:rPr b="1" lang="en-US" sz="1800">
                <a:latin typeface="PT Sans Caption"/>
                <a:ea typeface="PT Sans Caption"/>
                <a:cs typeface="PT Sans Caption"/>
                <a:sym typeface="PT Sans Caption"/>
              </a:rPr>
              <a:t>findElements()</a:t>
            </a:r>
            <a:r>
              <a:rPr b="0" i="0" lang="en-US" sz="1800" u="none" cap="none" strike="noStrike">
                <a:solidFill>
                  <a:srgbClr val="000000"/>
                </a:solidFill>
                <a:latin typeface="PT Sans Caption"/>
                <a:ea typeface="PT Sans Caption"/>
                <a:cs typeface="PT Sans Caption"/>
                <a:sym typeface="PT Sans Caption"/>
              </a:rPr>
              <a:t> returns a List of WebElements, it can return an empty list if no DOM elements match the query.</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32"/>
          <p:cNvSpPr txBox="1"/>
          <p:nvPr/>
        </p:nvSpPr>
        <p:spPr>
          <a:xfrm>
            <a:off x="3919225" y="299475"/>
            <a:ext cx="8071200" cy="6149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1000"/>
              </a:spcBef>
              <a:spcAft>
                <a:spcPts val="0"/>
              </a:spcAft>
              <a:buClr>
                <a:srgbClr val="000000"/>
              </a:buClr>
              <a:buSzPts val="1800"/>
              <a:buFont typeface="Arial"/>
              <a:buNone/>
            </a:pPr>
            <a:r>
              <a:t/>
            </a:r>
            <a:endParaRPr b="1" sz="1800">
              <a:solidFill>
                <a:srgbClr val="FF0000"/>
              </a:solidFill>
              <a:latin typeface="PT Sans Caption"/>
              <a:ea typeface="PT Sans Caption"/>
              <a:cs typeface="PT Sans Caption"/>
              <a:sym typeface="PT Sans Caption"/>
            </a:endParaRPr>
          </a:p>
          <a:p>
            <a:pPr indent="0" lvl="0" marL="0" marR="0" rtl="0" algn="l">
              <a:lnSpc>
                <a:spcPct val="100000"/>
              </a:lnSpc>
              <a:spcBef>
                <a:spcPts val="1000"/>
              </a:spcBef>
              <a:spcAft>
                <a:spcPts val="0"/>
              </a:spcAft>
              <a:buClr>
                <a:srgbClr val="000000"/>
              </a:buClr>
              <a:buSzPts val="1800"/>
              <a:buFont typeface="Arial"/>
              <a:buNone/>
            </a:pPr>
            <a:r>
              <a:rPr b="1" lang="en-US" sz="1800">
                <a:latin typeface="PT Sans Caption"/>
                <a:ea typeface="PT Sans Caption"/>
                <a:cs typeface="PT Sans Caption"/>
                <a:sym typeface="PT Sans Caption"/>
              </a:rPr>
              <a:t>TC 1: Amazon link count: </a:t>
            </a:r>
            <a:endParaRPr b="1" sz="1800">
              <a:latin typeface="PT Sans Caption"/>
              <a:ea typeface="PT Sans Caption"/>
              <a:cs typeface="PT Sans Caption"/>
              <a:sym typeface="PT Sans Caption"/>
            </a:endParaRPr>
          </a:p>
          <a:p>
            <a:pPr indent="-342900" lvl="0" marL="457200" marR="0" rtl="0" algn="l">
              <a:lnSpc>
                <a:spcPct val="10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marR="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“https://www.amazon.com/”</a:t>
            </a:r>
            <a:endParaRPr sz="1800">
              <a:latin typeface="PT Sans Caption"/>
              <a:ea typeface="PT Sans Caption"/>
              <a:cs typeface="PT Sans Caption"/>
              <a:sym typeface="PT Sans Caption"/>
            </a:endParaRPr>
          </a:p>
          <a:p>
            <a:pPr indent="-342900" lvl="0" marL="457200" marR="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Get all links</a:t>
            </a:r>
            <a:endParaRPr sz="1800">
              <a:latin typeface="PT Sans Caption"/>
              <a:ea typeface="PT Sans Caption"/>
              <a:cs typeface="PT Sans Caption"/>
              <a:sym typeface="PT Sans Caption"/>
            </a:endParaRPr>
          </a:p>
          <a:p>
            <a:pPr indent="-342900" lvl="0" marL="457200" marR="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Get number of links that has text</a:t>
            </a:r>
            <a:endParaRPr sz="1800">
              <a:latin typeface="PT Sans Caption"/>
              <a:ea typeface="PT Sans Caption"/>
              <a:cs typeface="PT Sans Caption"/>
              <a:sym typeface="PT Sans Caption"/>
            </a:endParaRPr>
          </a:p>
          <a:p>
            <a:pPr indent="-342900" lvl="0" marL="457200" marR="0" rtl="0" algn="l">
              <a:lnSpc>
                <a:spcPct val="10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Print to </a:t>
            </a:r>
            <a:r>
              <a:rPr lang="en-US" sz="1800">
                <a:latin typeface="PT Sans Caption"/>
                <a:ea typeface="PT Sans Caption"/>
                <a:cs typeface="PT Sans Caption"/>
                <a:sym typeface="PT Sans Caption"/>
              </a:rPr>
              <a:t>console</a:t>
            </a:r>
            <a:r>
              <a:rPr lang="en-US" sz="1800">
                <a:latin typeface="PT Sans Caption"/>
                <a:ea typeface="PT Sans Caption"/>
                <a:cs typeface="PT Sans Caption"/>
                <a:sym typeface="PT Sans Caption"/>
              </a:rPr>
              <a:t> only the links that has text</a:t>
            </a:r>
            <a:endParaRPr sz="1800">
              <a:latin typeface="PT Sans Caption"/>
              <a:ea typeface="PT Sans Caption"/>
              <a:cs typeface="PT Sans Caption"/>
              <a:sym typeface="PT Sans Caption"/>
            </a:endParaRPr>
          </a:p>
          <a:p>
            <a:pPr indent="0" lvl="0" marL="0" rtl="0" algn="l">
              <a:lnSpc>
                <a:spcPct val="100000"/>
              </a:lnSpc>
              <a:spcBef>
                <a:spcPts val="1000"/>
              </a:spcBef>
              <a:spcAft>
                <a:spcPts val="0"/>
              </a:spcAft>
              <a:buNone/>
            </a:pPr>
            <a:r>
              <a:t/>
            </a:r>
            <a:endParaRPr sz="1800">
              <a:latin typeface="PT Sans Caption"/>
              <a:ea typeface="PT Sans Caption"/>
              <a:cs typeface="PT Sans Caption"/>
              <a:sym typeface="PT Sans Caption"/>
            </a:endParaRPr>
          </a:p>
          <a:p>
            <a:pPr indent="0" lvl="0" marL="457200" rtl="0" algn="l">
              <a:lnSpc>
                <a:spcPct val="100000"/>
              </a:lnSpc>
              <a:spcBef>
                <a:spcPts val="1000"/>
              </a:spcBef>
              <a:spcAft>
                <a:spcPts val="0"/>
              </a:spcAft>
              <a:buNone/>
            </a:pPr>
            <a:r>
              <a:t/>
            </a:r>
            <a:endParaRPr sz="1800">
              <a:latin typeface="PT Sans Caption"/>
              <a:ea typeface="PT Sans Caption"/>
              <a:cs typeface="PT Sans Caption"/>
              <a:sym typeface="PT Sans Caption"/>
            </a:endParaRPr>
          </a:p>
          <a:p>
            <a:pPr indent="0" lvl="0" marL="457200" rtl="0" algn="l">
              <a:lnSpc>
                <a:spcPct val="100000"/>
              </a:lnSpc>
              <a:spcBef>
                <a:spcPts val="1000"/>
              </a:spcBef>
              <a:spcAft>
                <a:spcPts val="0"/>
              </a:spcAft>
              <a:buNone/>
            </a:pPr>
            <a:r>
              <a:t/>
            </a:r>
            <a:endParaRPr sz="1800">
              <a:latin typeface="PT Sans Caption"/>
              <a:ea typeface="PT Sans Caption"/>
              <a:cs typeface="PT Sans Caption"/>
              <a:sym typeface="PT Sans Caption"/>
            </a:endParaRPr>
          </a:p>
        </p:txBody>
      </p:sp>
      <p:sp>
        <p:nvSpPr>
          <p:cNvPr id="775" name="Google Shape;775;p132"/>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Test Case</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33"/>
          <p:cNvSpPr txBox="1"/>
          <p:nvPr>
            <p:ph type="title"/>
          </p:nvPr>
        </p:nvSpPr>
        <p:spPr>
          <a:xfrm>
            <a:off x="149750" y="110875"/>
            <a:ext cx="3491100" cy="1615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CheckBox &amp; Radio Button Operations</a:t>
            </a:r>
            <a:endParaRPr b="1" sz="3000">
              <a:solidFill>
                <a:srgbClr val="FFFFFF"/>
              </a:solidFill>
              <a:latin typeface="PT Sans Caption"/>
              <a:ea typeface="PT Sans Caption"/>
              <a:cs typeface="PT Sans Caption"/>
              <a:sym typeface="PT Sans Caption"/>
            </a:endParaRPr>
          </a:p>
        </p:txBody>
      </p:sp>
      <p:sp>
        <p:nvSpPr>
          <p:cNvPr id="781" name="Google Shape;781;p133"/>
          <p:cNvSpPr txBox="1"/>
          <p:nvPr/>
        </p:nvSpPr>
        <p:spPr>
          <a:xfrm>
            <a:off x="4084400" y="683925"/>
            <a:ext cx="7067100" cy="52527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Roboto"/>
              <a:buChar char="●"/>
            </a:pPr>
            <a:r>
              <a:rPr b="1" i="0" lang="en-US" sz="1800" u="none" cap="none" strike="noStrike">
                <a:solidFill>
                  <a:srgbClr val="000000"/>
                </a:solidFill>
                <a:latin typeface="PT Sans Caption"/>
                <a:ea typeface="PT Sans Caption"/>
                <a:cs typeface="PT Sans Caption"/>
                <a:sym typeface="PT Sans Caption"/>
              </a:rPr>
              <a:t>CheckBox &amp; Radio Button Operations</a:t>
            </a:r>
            <a:r>
              <a:rPr b="0" i="0" lang="en-US" sz="1800" u="none" cap="none" strike="noStrike">
                <a:solidFill>
                  <a:srgbClr val="000000"/>
                </a:solidFill>
                <a:latin typeface="PT Sans Caption"/>
                <a:ea typeface="PT Sans Caption"/>
                <a:cs typeface="PT Sans Caption"/>
                <a:sym typeface="PT Sans Caption"/>
              </a:rPr>
              <a:t> are easy to perform and most of the times the simple </a:t>
            </a:r>
            <a:r>
              <a:rPr b="1" i="0" lang="en-US" sz="1800" u="none" cap="none" strike="noStrike">
                <a:solidFill>
                  <a:srgbClr val="000000"/>
                </a:solidFill>
                <a:latin typeface="PT Sans Caption"/>
                <a:ea typeface="PT Sans Caption"/>
                <a:cs typeface="PT Sans Caption"/>
                <a:sym typeface="PT Sans Caption"/>
              </a:rPr>
              <a:t>ID attributes</a:t>
            </a:r>
            <a:r>
              <a:rPr b="0" i="0" lang="en-US" sz="1800" u="none" cap="none" strike="noStrike">
                <a:solidFill>
                  <a:srgbClr val="000000"/>
                </a:solidFill>
                <a:latin typeface="PT Sans Caption"/>
                <a:ea typeface="PT Sans Caption"/>
                <a:cs typeface="PT Sans Caption"/>
                <a:sym typeface="PT Sans Caption"/>
              </a:rPr>
              <a:t> work fine for both of these.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But selection and d-selection is not the only thing we want with Checkboxes and Radio Buttons. We might like to check that if the Checkbox is already checked or if the Radio Button is selected by default or anything.</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Checkboxes and Radio Button deals exactly the same way and you can perform below mentioned operations on either of them.</a:t>
            </a:r>
            <a:endParaRPr b="0" i="0" sz="30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62"/>
          <p:cNvSpPr txBox="1"/>
          <p:nvPr>
            <p:ph idx="1" type="body"/>
          </p:nvPr>
        </p:nvSpPr>
        <p:spPr>
          <a:xfrm>
            <a:off x="137425" y="115825"/>
            <a:ext cx="3513900" cy="1577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US" sz="3000">
                <a:latin typeface="PT Sans Caption"/>
                <a:ea typeface="PT Sans Caption"/>
                <a:cs typeface="PT Sans Caption"/>
                <a:sym typeface="PT Sans Caption"/>
              </a:rPr>
              <a:t>Selenium Webdriver Architecture</a:t>
            </a:r>
            <a:endParaRPr b="1" sz="3000">
              <a:latin typeface="PT Sans Caption"/>
              <a:ea typeface="PT Sans Caption"/>
              <a:cs typeface="PT Sans Caption"/>
              <a:sym typeface="PT Sans Caption"/>
            </a:endParaRPr>
          </a:p>
          <a:p>
            <a:pPr indent="0" lvl="0" marL="0" rtl="0" algn="ctr">
              <a:lnSpc>
                <a:spcPct val="100000"/>
              </a:lnSpc>
              <a:spcBef>
                <a:spcPts val="0"/>
              </a:spcBef>
              <a:spcAft>
                <a:spcPts val="0"/>
              </a:spcAft>
              <a:buNone/>
            </a:pPr>
            <a:r>
              <a:t/>
            </a:r>
            <a:endParaRPr b="1" sz="3000">
              <a:latin typeface="PT Sans Caption"/>
              <a:ea typeface="PT Sans Caption"/>
              <a:cs typeface="PT Sans Caption"/>
              <a:sym typeface="PT Sans Caption"/>
            </a:endParaRPr>
          </a:p>
          <a:p>
            <a:pPr indent="0" lvl="0" marL="0" rtl="0" algn="ctr">
              <a:lnSpc>
                <a:spcPct val="100000"/>
              </a:lnSpc>
              <a:spcBef>
                <a:spcPts val="0"/>
              </a:spcBef>
              <a:spcAft>
                <a:spcPts val="0"/>
              </a:spcAft>
              <a:buNone/>
            </a:pPr>
            <a:r>
              <a:t/>
            </a:r>
            <a:endParaRPr b="1" sz="3000">
              <a:latin typeface="PT Sans Caption"/>
              <a:ea typeface="PT Sans Caption"/>
              <a:cs typeface="PT Sans Caption"/>
              <a:sym typeface="PT Sans Caption"/>
            </a:endParaRPr>
          </a:p>
        </p:txBody>
      </p:sp>
      <p:sp>
        <p:nvSpPr>
          <p:cNvPr id="324" name="Google Shape;324;p62"/>
          <p:cNvSpPr txBox="1"/>
          <p:nvPr>
            <p:ph idx="4294967295" type="body"/>
          </p:nvPr>
        </p:nvSpPr>
        <p:spPr>
          <a:xfrm>
            <a:off x="4232575" y="230350"/>
            <a:ext cx="7515000" cy="12564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1000"/>
              </a:spcAft>
              <a:buNone/>
            </a:pPr>
            <a:r>
              <a:rPr lang="en-US">
                <a:solidFill>
                  <a:srgbClr val="000000"/>
                </a:solidFill>
                <a:latin typeface="PT Sans Caption"/>
                <a:ea typeface="PT Sans Caption"/>
                <a:cs typeface="PT Sans Caption"/>
                <a:sym typeface="PT Sans Caption"/>
              </a:rPr>
              <a:t>Before starting the automation using any automation tool, it is very important to know how that tool works and how it is architecture.</a:t>
            </a:r>
            <a:endParaRPr>
              <a:solidFill>
                <a:srgbClr val="000000"/>
              </a:solidFill>
              <a:latin typeface="PT Sans Caption"/>
              <a:ea typeface="PT Sans Caption"/>
              <a:cs typeface="PT Sans Caption"/>
              <a:sym typeface="PT Sans Caption"/>
            </a:endParaRPr>
          </a:p>
        </p:txBody>
      </p:sp>
      <p:pic>
        <p:nvPicPr>
          <p:cNvPr id="325" name="Google Shape;325;p62"/>
          <p:cNvPicPr preferRelativeResize="0"/>
          <p:nvPr/>
        </p:nvPicPr>
        <p:blipFill>
          <a:blip r:embed="rId3">
            <a:alphaModFix/>
          </a:blip>
          <a:stretch>
            <a:fillRect/>
          </a:stretch>
        </p:blipFill>
        <p:spPr>
          <a:xfrm>
            <a:off x="3941575" y="1560025"/>
            <a:ext cx="8096998" cy="455457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4"/>
          <p:cNvSpPr txBox="1"/>
          <p:nvPr/>
        </p:nvSpPr>
        <p:spPr>
          <a:xfrm>
            <a:off x="4084400" y="322975"/>
            <a:ext cx="7067100" cy="60885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PT Sans Caption"/>
              <a:buAutoNum type="arabicPeriod"/>
            </a:pPr>
            <a:r>
              <a:rPr b="0" i="0" lang="en-US" sz="1800" u="none" cap="none" strike="noStrike">
                <a:solidFill>
                  <a:srgbClr val="000000"/>
                </a:solidFill>
                <a:latin typeface="PT Sans Caption"/>
                <a:ea typeface="PT Sans Caption"/>
                <a:cs typeface="PT Sans Caption"/>
                <a:sym typeface="PT Sans Caption"/>
              </a:rPr>
              <a:t>Various methods to select checkbox and radio button.</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1.1- Use ID for Selecting Checkbox/Radio button.</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You can use the ID attribute to select a Radio Button or a CheckBox. We’ve provided the Webdriver command to click which you can apply to both types of elements.</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1.2- Use IsSelected Method to Check the State of Checkbox/Radio button.</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If you’ve selected/deselected a Checkbox/Radio Button and you just want to check its final state.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Then, you can use the &lt;IsSelected&gt; command to know that the correct status of the element.</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
        <p:nvSpPr>
          <p:cNvPr id="787" name="Google Shape;787;p134"/>
          <p:cNvSpPr txBox="1"/>
          <p:nvPr>
            <p:ph type="title"/>
          </p:nvPr>
        </p:nvSpPr>
        <p:spPr>
          <a:xfrm>
            <a:off x="149750" y="110875"/>
            <a:ext cx="3491100" cy="1615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CheckBox &amp; Radio Button Operations</a:t>
            </a:r>
            <a:endParaRPr b="1" sz="3000">
              <a:solidFill>
                <a:srgbClr val="FFFFFF"/>
              </a:solidFill>
              <a:latin typeface="PT Sans Caption"/>
              <a:ea typeface="PT Sans Caption"/>
              <a:cs typeface="PT Sans Caption"/>
              <a:sym typeface="PT Sans Caption"/>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35"/>
          <p:cNvSpPr/>
          <p:nvPr/>
        </p:nvSpPr>
        <p:spPr>
          <a:xfrm>
            <a:off x="349350" y="1052375"/>
            <a:ext cx="11493300" cy="5280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AA84F"/>
                </a:solidFill>
                <a:latin typeface="PT Sans Caption"/>
                <a:ea typeface="PT Sans Caption"/>
                <a:cs typeface="PT Sans Caption"/>
                <a:sym typeface="PT Sans Caption"/>
              </a:rPr>
              <a:t>// Store all the elements of the same category in the list of WebElements. </a:t>
            </a:r>
            <a:endParaRPr b="0" i="0" sz="1800" u="none" cap="none" strike="noStrike">
              <a:solidFill>
                <a:srgbClr val="6AA84F"/>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List&lt;WebElement&gt; list = driver.findElements(By.name("radioButton"));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AA84F"/>
                </a:solidFill>
                <a:latin typeface="PT Sans Caption"/>
                <a:ea typeface="PT Sans Caption"/>
                <a:cs typeface="PT Sans Caption"/>
                <a:sym typeface="PT Sans Caption"/>
              </a:rPr>
              <a:t> // Create a boolean variable to store true/false. </a:t>
            </a:r>
            <a:endParaRPr b="0" i="0" sz="1800" u="none" cap="none" strike="noStrike">
              <a:solidFill>
                <a:srgbClr val="6AA84F"/>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Boolean is_selected = list.get(0).isSelected();</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AA84F"/>
                </a:solidFill>
                <a:latin typeface="PT Sans Caption"/>
                <a:ea typeface="PT Sans Caption"/>
                <a:cs typeface="PT Sans Caption"/>
                <a:sym typeface="PT Sans Caption"/>
              </a:rPr>
              <a:t>// If 'is_selected' is true that means the first radio button is selected.</a:t>
            </a:r>
            <a:endParaRPr b="0" i="0" sz="1800" u="none" cap="none" strike="noStrike">
              <a:solidFill>
                <a:srgbClr val="6AA84F"/>
              </a:solidFill>
              <a:latin typeface="PT Sans Caption"/>
              <a:ea typeface="PT Sans Caption"/>
              <a:cs typeface="PT Sans Caption"/>
              <a:sym typeface="PT Sans Caption"/>
            </a:endParaRPr>
          </a:p>
          <a:p>
            <a:pPr indent="45720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if (is_selected == true) { </a:t>
            </a:r>
            <a:endParaRPr b="0" i="0" sz="1800" u="none" cap="none" strike="noStrike">
              <a:solidFill>
                <a:srgbClr val="000000"/>
              </a:solidFill>
              <a:latin typeface="PT Sans Caption"/>
              <a:ea typeface="PT Sans Caption"/>
              <a:cs typeface="PT Sans Caption"/>
              <a:sym typeface="PT Sans Caption"/>
            </a:endParaRPr>
          </a:p>
          <a:p>
            <a:pPr indent="45720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rgbClr val="6AA84F"/>
                </a:solidFill>
                <a:latin typeface="PT Sans Caption"/>
                <a:ea typeface="PT Sans Caption"/>
                <a:cs typeface="PT Sans Caption"/>
                <a:sym typeface="PT Sans Caption"/>
              </a:rPr>
              <a:t>// If the first radio button is selected by default then, select the second radio button.</a:t>
            </a:r>
            <a:endParaRPr b="0" i="0" sz="1800" u="none" cap="none" strike="noStrike">
              <a:solidFill>
                <a:srgbClr val="6AA84F"/>
              </a:solidFill>
              <a:latin typeface="PT Sans Caption"/>
              <a:ea typeface="PT Sans Caption"/>
              <a:cs typeface="PT Sans Caption"/>
              <a:sym typeface="PT Sans Caption"/>
            </a:endParaRPr>
          </a:p>
          <a:p>
            <a:pPr indent="45720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list.get(1).click(); </a:t>
            </a:r>
            <a:endParaRPr b="0" i="0" sz="1800" u="none" cap="none" strike="noStrike">
              <a:solidFill>
                <a:srgbClr val="000000"/>
              </a:solidFill>
              <a:latin typeface="PT Sans Caption"/>
              <a:ea typeface="PT Sans Caption"/>
              <a:cs typeface="PT Sans Caption"/>
              <a:sym typeface="PT Sans Caption"/>
            </a:endParaRPr>
          </a:p>
          <a:p>
            <a:pPr indent="45720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 else { </a:t>
            </a:r>
            <a:endParaRPr b="0" i="0" sz="1800" u="none" cap="none" strike="noStrike">
              <a:solidFill>
                <a:srgbClr val="000000"/>
              </a:solidFill>
              <a:latin typeface="PT Sans Caption"/>
              <a:ea typeface="PT Sans Caption"/>
              <a:cs typeface="PT Sans Caption"/>
              <a:sym typeface="PT Sans Caption"/>
            </a:endParaRPr>
          </a:p>
          <a:p>
            <a:pPr indent="45720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rgbClr val="6AA84F"/>
                </a:solidFill>
                <a:latin typeface="PT Sans Caption"/>
                <a:ea typeface="PT Sans Caption"/>
                <a:cs typeface="PT Sans Caption"/>
                <a:sym typeface="PT Sans Caption"/>
              </a:rPr>
              <a:t>// If the first radio button is not selected then, click the first radio button.</a:t>
            </a:r>
            <a:endParaRPr b="0" i="0" sz="1800" u="none" cap="none" strike="noStrike">
              <a:solidFill>
                <a:srgbClr val="6AA84F"/>
              </a:solidFill>
              <a:latin typeface="PT Sans Caption"/>
              <a:ea typeface="PT Sans Caption"/>
              <a:cs typeface="PT Sans Caption"/>
              <a:sym typeface="PT Sans Caption"/>
            </a:endParaRPr>
          </a:p>
          <a:p>
            <a:pPr indent="45720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list.get(0).click();</a:t>
            </a:r>
            <a:endParaRPr b="0" i="0" sz="1800" u="none" cap="none" strike="noStrike">
              <a:solidFill>
                <a:srgbClr val="000000"/>
              </a:solidFill>
              <a:latin typeface="PT Sans Caption"/>
              <a:ea typeface="PT Sans Caption"/>
              <a:cs typeface="PT Sans Caption"/>
              <a:sym typeface="PT Sans Caption"/>
            </a:endParaRPr>
          </a:p>
          <a:p>
            <a:pPr indent="45720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a:t>
            </a:r>
            <a:endParaRPr b="0" i="0" sz="1800" u="none" cap="none" strike="noStrike">
              <a:solidFill>
                <a:srgbClr val="000000"/>
              </a:solidFill>
              <a:latin typeface="PT Sans Caption"/>
              <a:ea typeface="PT Sans Caption"/>
              <a:cs typeface="PT Sans Caption"/>
              <a:sym typeface="PT Sans Caption"/>
            </a:endParaRPr>
          </a:p>
        </p:txBody>
      </p:sp>
      <p:sp>
        <p:nvSpPr>
          <p:cNvPr id="793" name="Google Shape;793;p135"/>
          <p:cNvSpPr txBox="1"/>
          <p:nvPr>
            <p:ph type="title"/>
          </p:nvPr>
        </p:nvSpPr>
        <p:spPr>
          <a:xfrm flipH="1">
            <a:off x="131000" y="205225"/>
            <a:ext cx="11768700" cy="581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b="1" lang="en-US" sz="3000">
                <a:solidFill>
                  <a:srgbClr val="FFFFFF"/>
                </a:solidFill>
                <a:latin typeface="PT Sans Caption"/>
                <a:ea typeface="PT Sans Caption"/>
                <a:cs typeface="PT Sans Caption"/>
                <a:sym typeface="PT Sans Caption"/>
              </a:rPr>
              <a:t>Working with Radio Button/CheckBoxes</a:t>
            </a:r>
            <a:endParaRPr i="0" sz="3000" u="none" cap="none" strike="noStrike">
              <a:solidFill>
                <a:srgbClr val="FFFFFF"/>
              </a:solidFill>
              <a:latin typeface="PT Sans Caption"/>
              <a:ea typeface="PT Sans Caption"/>
              <a:cs typeface="PT Sans Caption"/>
              <a:sym typeface="PT Sans Caption"/>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36"/>
          <p:cNvSpPr txBox="1"/>
          <p:nvPr/>
        </p:nvSpPr>
        <p:spPr>
          <a:xfrm>
            <a:off x="4084400" y="322975"/>
            <a:ext cx="7067100" cy="6088500"/>
          </a:xfrm>
          <a:prstGeom prst="rect">
            <a:avLst/>
          </a:prstGeom>
          <a:noFill/>
          <a:ln>
            <a:noFill/>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Note: When there is a group of Radio Buttons/Check Boxes on the page then, it is possible that their names are same, but values are different. That’s why we’ve used the Webdriver findElements command to get the list of web elements.</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1.3- Use Element Value for Selecting Checkbox/Radio button.</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One of the intuitive ways to select the Radio Buttons/Check Boxes is by toggling their Values. Please follow the below code example for more clarity.</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
        <p:nvSpPr>
          <p:cNvPr id="799" name="Google Shape;799;p136"/>
          <p:cNvSpPr txBox="1"/>
          <p:nvPr>
            <p:ph type="title"/>
          </p:nvPr>
        </p:nvSpPr>
        <p:spPr>
          <a:xfrm>
            <a:off x="149750" y="110875"/>
            <a:ext cx="3491100" cy="1615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CheckBox &amp; Radio Button Operations</a:t>
            </a:r>
            <a:endParaRPr b="1" sz="3000">
              <a:solidFill>
                <a:srgbClr val="FFFFFF"/>
              </a:solidFill>
              <a:latin typeface="PT Sans Caption"/>
              <a:ea typeface="PT Sans Caption"/>
              <a:cs typeface="PT Sans Caption"/>
              <a:sym typeface="PT Sans Caption"/>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37"/>
          <p:cNvSpPr/>
          <p:nvPr/>
        </p:nvSpPr>
        <p:spPr>
          <a:xfrm>
            <a:off x="272750" y="987850"/>
            <a:ext cx="11627100" cy="5489100"/>
          </a:xfrm>
          <a:prstGeom prst="rect">
            <a:avLst/>
          </a:prstGeom>
          <a:noFill/>
          <a:ln>
            <a:noFill/>
          </a:ln>
        </p:spPr>
        <p:txBody>
          <a:bodyPr anchorCtr="0" anchor="ctr" bIns="45700" lIns="91425" spcFirstLastPara="1" rIns="91425" wrap="square" tIns="45700">
            <a:noAutofit/>
          </a:bodyPr>
          <a:lstStyle/>
          <a:p>
            <a:pPr indent="457200" lvl="0" marL="0" rtl="0" algn="l">
              <a:spcBef>
                <a:spcPts val="0"/>
              </a:spcBef>
              <a:spcAft>
                <a:spcPts val="0"/>
              </a:spcAft>
              <a:buClr>
                <a:schemeClr val="lt1"/>
              </a:buClr>
              <a:buSzPts val="1800"/>
              <a:buFont typeface="Arial"/>
              <a:buNone/>
            </a:pPr>
            <a:r>
              <a:rPr lang="en-US" sz="1800">
                <a:solidFill>
                  <a:srgbClr val="6AA84F"/>
                </a:solidFill>
                <a:latin typeface="PT Sans Caption"/>
                <a:ea typeface="PT Sans Caption"/>
                <a:cs typeface="PT Sans Caption"/>
                <a:sym typeface="PT Sans Caption"/>
              </a:rPr>
              <a:t>// Get radio group</a:t>
            </a:r>
            <a:endParaRPr sz="1800">
              <a:solidFill>
                <a:srgbClr val="6AA84F"/>
              </a:solidFill>
              <a:latin typeface="PT Sans Caption"/>
              <a:ea typeface="PT Sans Caption"/>
              <a:cs typeface="PT Sans Caption"/>
              <a:sym typeface="PT Sans Caption"/>
            </a:endParaRPr>
          </a:p>
          <a:p>
            <a:pPr indent="457200" lvl="0" marL="0" marR="0" rtl="0" algn="l">
              <a:lnSpc>
                <a:spcPct val="100000"/>
              </a:lnSpc>
              <a:spcBef>
                <a:spcPts val="0"/>
              </a:spcBef>
              <a:spcAft>
                <a:spcPts val="0"/>
              </a:spcAft>
              <a:buNone/>
            </a:pPr>
            <a:r>
              <a:rPr lang="en-US" sz="1800">
                <a:latin typeface="PT Sans Caption"/>
                <a:ea typeface="PT Sans Caption"/>
                <a:cs typeface="PT Sans Caption"/>
                <a:sym typeface="PT Sans Caption"/>
              </a:rPr>
              <a:t>List&lt;WebElement&gt; radioBtn=driver.findElements(By.name("sex"));</a:t>
            </a:r>
            <a:endParaRPr sz="1800">
              <a:latin typeface="PT Sans Caption"/>
              <a:ea typeface="PT Sans Caption"/>
              <a:cs typeface="PT Sans Caption"/>
              <a:sym typeface="PT Sans Caption"/>
            </a:endParaRPr>
          </a:p>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457200" rtl="0" algn="l">
              <a:spcBef>
                <a:spcPts val="0"/>
              </a:spcBef>
              <a:spcAft>
                <a:spcPts val="0"/>
              </a:spcAft>
              <a:buClr>
                <a:schemeClr val="lt1"/>
              </a:buClr>
              <a:buSzPts val="1800"/>
              <a:buFont typeface="Arial"/>
              <a:buNone/>
            </a:pPr>
            <a:r>
              <a:rPr lang="en-US" sz="1800">
                <a:solidFill>
                  <a:srgbClr val="6AA84F"/>
                </a:solidFill>
                <a:latin typeface="PT Sans Caption"/>
                <a:ea typeface="PT Sans Caption"/>
                <a:cs typeface="PT Sans Caption"/>
                <a:sym typeface="PT Sans Caption"/>
              </a:rPr>
              <a:t>// Now loop from first checkbox to last checkbox. </a:t>
            </a:r>
            <a:endParaRPr b="0" i="0" sz="1800" u="none" cap="none" strike="noStrike">
              <a:solidFill>
                <a:srgbClr val="000000"/>
              </a:solidFill>
              <a:latin typeface="PT Sans Caption"/>
              <a:ea typeface="PT Sans Caption"/>
              <a:cs typeface="PT Sans Caption"/>
              <a:sym typeface="PT Sans Caption"/>
            </a:endParaRPr>
          </a:p>
          <a:p>
            <a:pPr indent="457200" lvl="0" marL="0" marR="0" rtl="0" algn="l">
              <a:lnSpc>
                <a:spcPct val="100000"/>
              </a:lnSpc>
              <a:spcBef>
                <a:spcPts val="0"/>
              </a:spcBef>
              <a:spcAft>
                <a:spcPts val="0"/>
              </a:spcAft>
              <a:buNone/>
            </a:pPr>
            <a:r>
              <a:rPr lang="en-US" sz="1800">
                <a:latin typeface="PT Sans Caption"/>
                <a:ea typeface="PT Sans Caption"/>
                <a:cs typeface="PT Sans Caption"/>
                <a:sym typeface="PT Sans Caption"/>
              </a:rPr>
              <a:t>for(WebElement radio: radioBtn) {</a:t>
            </a:r>
            <a:endParaRPr sz="1800">
              <a:latin typeface="PT Sans Caption"/>
              <a:ea typeface="PT Sans Caption"/>
              <a:cs typeface="PT Sans Caption"/>
              <a:sym typeface="PT Sans Caption"/>
            </a:endParaRPr>
          </a:p>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rgbClr val="6AA84F"/>
              </a:solidFill>
              <a:latin typeface="PT Sans Caption"/>
              <a:ea typeface="PT Sans Caption"/>
              <a:cs typeface="PT Sans Caption"/>
              <a:sym typeface="PT Sans Caption"/>
            </a:endParaRPr>
          </a:p>
          <a:p>
            <a:pPr indent="457200" lvl="0" marL="0" marR="0" rtl="0" algn="l">
              <a:lnSpc>
                <a:spcPct val="100000"/>
              </a:lnSpc>
              <a:spcBef>
                <a:spcPts val="0"/>
              </a:spcBef>
              <a:spcAft>
                <a:spcPts val="0"/>
              </a:spcAft>
              <a:buClr>
                <a:schemeClr val="lt1"/>
              </a:buClr>
              <a:buSzPts val="1800"/>
              <a:buFont typeface="Arial"/>
              <a:buNone/>
            </a:pPr>
            <a:r>
              <a:rPr b="0" i="0" lang="en-US" sz="1800" u="none" cap="none" strike="noStrike">
                <a:solidFill>
                  <a:srgbClr val="6AA84F"/>
                </a:solidFill>
                <a:latin typeface="PT Sans Caption"/>
                <a:ea typeface="PT Sans Caption"/>
                <a:cs typeface="PT Sans Caption"/>
                <a:sym typeface="PT Sans Caption"/>
              </a:rPr>
              <a:t>//Store the checkbox name to the string variable, using 'Value' attribute</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00000"/>
              </a:lnSpc>
              <a:spcBef>
                <a:spcPts val="0"/>
              </a:spcBef>
              <a:spcAft>
                <a:spcPts val="0"/>
              </a:spcAft>
              <a:buNone/>
            </a:pPr>
            <a:r>
              <a:rPr lang="en-US" sz="1800">
                <a:latin typeface="PT Sans Caption"/>
                <a:ea typeface="PT Sans Caption"/>
                <a:cs typeface="PT Sans Caption"/>
                <a:sym typeface="PT Sans Caption"/>
              </a:rPr>
              <a:t>String value=radio.getAttribute("value");</a:t>
            </a:r>
            <a:endParaRPr sz="1800">
              <a:latin typeface="PT Sans Caption"/>
              <a:ea typeface="PT Sans Caption"/>
              <a:cs typeface="PT Sans Caption"/>
              <a:sym typeface="PT Sans Caption"/>
            </a:endParaRPr>
          </a:p>
          <a:p>
            <a:pPr indent="0" lvl="0" marL="457200" marR="0" rtl="0" algn="l">
              <a:lnSpc>
                <a:spcPct val="100000"/>
              </a:lnSpc>
              <a:spcBef>
                <a:spcPts val="0"/>
              </a:spcBef>
              <a:spcAft>
                <a:spcPts val="0"/>
              </a:spcAft>
              <a:buNone/>
            </a:pPr>
            <a:r>
              <a:t/>
            </a:r>
            <a:endParaRPr sz="1800">
              <a:latin typeface="PT Sans Caption"/>
              <a:ea typeface="PT Sans Caption"/>
              <a:cs typeface="PT Sans Caption"/>
              <a:sym typeface="PT Sans Caption"/>
            </a:endParaRPr>
          </a:p>
          <a:p>
            <a:pPr indent="0" lvl="0" marL="457200" marR="0" rtl="0" algn="l">
              <a:lnSpc>
                <a:spcPct val="100000"/>
              </a:lnSpc>
              <a:spcBef>
                <a:spcPts val="0"/>
              </a:spcBef>
              <a:spcAft>
                <a:spcPts val="0"/>
              </a:spcAft>
              <a:buClr>
                <a:schemeClr val="lt1"/>
              </a:buClr>
              <a:buSzPts val="1800"/>
              <a:buFont typeface="Arial"/>
              <a:buNone/>
            </a:pPr>
            <a:r>
              <a:rPr lang="en-US" sz="1800">
                <a:solidFill>
                  <a:srgbClr val="6AA84F"/>
                </a:solidFill>
                <a:latin typeface="PT Sans Caption"/>
                <a:ea typeface="PT Sans Caption"/>
                <a:cs typeface="PT Sans Caption"/>
                <a:sym typeface="PT Sans Caption"/>
              </a:rPr>
              <a:t>//check if values is same as you want and element is enabled</a:t>
            </a:r>
            <a:endParaRPr sz="1800">
              <a:solidFill>
                <a:srgbClr val="6AA84F"/>
              </a:solidFill>
              <a:latin typeface="PT Sans Caption"/>
              <a:ea typeface="PT Sans Caption"/>
              <a:cs typeface="PT Sans Caption"/>
              <a:sym typeface="PT Sans Caption"/>
            </a:endParaRPr>
          </a:p>
          <a:p>
            <a:pPr indent="457200" lvl="0" marL="457200" marR="0" rtl="0" algn="l">
              <a:lnSpc>
                <a:spcPct val="100000"/>
              </a:lnSpc>
              <a:spcBef>
                <a:spcPts val="0"/>
              </a:spcBef>
              <a:spcAft>
                <a:spcPts val="0"/>
              </a:spcAft>
              <a:buNone/>
            </a:pPr>
            <a:r>
              <a:rPr lang="en-US" sz="1800">
                <a:latin typeface="PT Sans Caption"/>
                <a:ea typeface="PT Sans Caption"/>
                <a:cs typeface="PT Sans Caption"/>
                <a:sym typeface="PT Sans Caption"/>
              </a:rPr>
              <a:t>if(radio.isEnabled() &amp;&amp; value.equals("Female")) {</a:t>
            </a:r>
            <a:endParaRPr sz="1800">
              <a:latin typeface="PT Sans Caption"/>
              <a:ea typeface="PT Sans Caption"/>
              <a:cs typeface="PT Sans Caption"/>
              <a:sym typeface="PT Sans Caption"/>
            </a:endParaRPr>
          </a:p>
          <a:p>
            <a:pPr indent="0" lvl="0" marL="0" marR="0" rtl="0" algn="l">
              <a:lnSpc>
                <a:spcPct val="100000"/>
              </a:lnSpc>
              <a:spcBef>
                <a:spcPts val="0"/>
              </a:spcBef>
              <a:spcAft>
                <a:spcPts val="0"/>
              </a:spcAft>
              <a:buClr>
                <a:schemeClr val="lt1"/>
              </a:buClr>
              <a:buSzPts val="1800"/>
              <a:buFont typeface="Arial"/>
              <a:buNone/>
            </a:pPr>
            <a:r>
              <a:t/>
            </a:r>
            <a:endParaRPr sz="1800">
              <a:latin typeface="PT Sans Caption"/>
              <a:ea typeface="PT Sans Caption"/>
              <a:cs typeface="PT Sans Caption"/>
              <a:sym typeface="PT Sans Caption"/>
            </a:endParaRPr>
          </a:p>
          <a:p>
            <a:pPr indent="457200" lvl="0" marL="914400" marR="0" rtl="0" algn="l">
              <a:lnSpc>
                <a:spcPct val="100000"/>
              </a:lnSpc>
              <a:spcBef>
                <a:spcPts val="0"/>
              </a:spcBef>
              <a:spcAft>
                <a:spcPts val="0"/>
              </a:spcAft>
              <a:buClr>
                <a:schemeClr val="lt1"/>
              </a:buClr>
              <a:buSzPts val="1800"/>
              <a:buFont typeface="Arial"/>
              <a:buNone/>
            </a:pPr>
            <a:r>
              <a:rPr b="0" i="0" lang="en-US" sz="1800" u="none" cap="none" strike="noStrike">
                <a:solidFill>
                  <a:srgbClr val="6AA84F"/>
                </a:solidFill>
                <a:latin typeface="PT Sans Caption"/>
                <a:ea typeface="PT Sans Caption"/>
                <a:cs typeface="PT Sans Caption"/>
                <a:sym typeface="PT Sans Caption"/>
              </a:rPr>
              <a:t>// </a:t>
            </a:r>
            <a:r>
              <a:rPr lang="en-US" sz="1800">
                <a:solidFill>
                  <a:srgbClr val="6AA84F"/>
                </a:solidFill>
                <a:latin typeface="PT Sans Caption"/>
                <a:ea typeface="PT Sans Caption"/>
                <a:cs typeface="PT Sans Caption"/>
                <a:sym typeface="PT Sans Caption"/>
              </a:rPr>
              <a:t>click on that element</a:t>
            </a:r>
            <a:endParaRPr b="0" i="0" sz="1800" u="none" cap="none" strike="noStrike">
              <a:solidFill>
                <a:srgbClr val="6AA84F"/>
              </a:solidFill>
              <a:latin typeface="PT Sans Caption"/>
              <a:ea typeface="PT Sans Caption"/>
              <a:cs typeface="PT Sans Caption"/>
              <a:sym typeface="PT Sans Caption"/>
            </a:endParaRPr>
          </a:p>
          <a:p>
            <a:pPr indent="457200" lvl="0" marL="914400" marR="0" rtl="0" algn="l">
              <a:lnSpc>
                <a:spcPct val="100000"/>
              </a:lnSpc>
              <a:spcBef>
                <a:spcPts val="0"/>
              </a:spcBef>
              <a:spcAft>
                <a:spcPts val="0"/>
              </a:spcAft>
              <a:buClr>
                <a:schemeClr val="lt1"/>
              </a:buClr>
              <a:buSzPts val="1800"/>
              <a:buFont typeface="Arial"/>
              <a:buNone/>
            </a:pPr>
            <a:r>
              <a:rPr lang="en-US" sz="1800">
                <a:latin typeface="PT Sans Caption"/>
                <a:ea typeface="PT Sans Caption"/>
                <a:cs typeface="PT Sans Caption"/>
                <a:sym typeface="PT Sans Caption"/>
              </a:rPr>
              <a:t>radio.click();</a:t>
            </a:r>
            <a:r>
              <a:rPr b="0" i="0" lang="en-US" sz="1800" u="none" cap="none" strike="noStrike">
                <a:solidFill>
                  <a:srgbClr val="000000"/>
                </a:solidFill>
                <a:latin typeface="PT Sans Caption"/>
                <a:ea typeface="PT Sans Caption"/>
                <a:cs typeface="PT Sans Caption"/>
                <a:sym typeface="PT Sans Caption"/>
              </a:rPr>
              <a:t>  </a:t>
            </a:r>
            <a:endParaRPr b="0" i="0" sz="1800" u="none" cap="none" strike="noStrike">
              <a:solidFill>
                <a:srgbClr val="6AA84F"/>
              </a:solidFill>
              <a:latin typeface="PT Sans Caption"/>
              <a:ea typeface="PT Sans Caption"/>
              <a:cs typeface="PT Sans Caption"/>
              <a:sym typeface="PT Sans Caption"/>
            </a:endParaRPr>
          </a:p>
          <a:p>
            <a:pPr indent="457200" lvl="0" marL="914400" marR="0" rtl="0" algn="l">
              <a:lnSpc>
                <a:spcPct val="100000"/>
              </a:lnSpc>
              <a:spcBef>
                <a:spcPts val="0"/>
              </a:spcBef>
              <a:spcAft>
                <a:spcPts val="0"/>
              </a:spcAft>
              <a:buClr>
                <a:schemeClr val="lt1"/>
              </a:buClr>
              <a:buSzPts val="1800"/>
              <a:buFont typeface="Arial"/>
              <a:buNone/>
            </a:pPr>
            <a:r>
              <a:rPr b="0" i="0" lang="en-US" sz="1800" u="none" cap="none" strike="noStrike">
                <a:solidFill>
                  <a:srgbClr val="6AA84F"/>
                </a:solidFill>
                <a:latin typeface="PT Sans Caption"/>
                <a:ea typeface="PT Sans Caption"/>
                <a:cs typeface="PT Sans Caption"/>
                <a:sym typeface="PT Sans Caption"/>
              </a:rPr>
              <a:t>// This statement will get you out of the for loop.</a:t>
            </a:r>
            <a:endParaRPr b="0" i="0" sz="1800" u="none" cap="none" strike="noStrike">
              <a:solidFill>
                <a:srgbClr val="6AA84F"/>
              </a:solidFill>
              <a:latin typeface="PT Sans Caption"/>
              <a:ea typeface="PT Sans Caption"/>
              <a:cs typeface="PT Sans Caption"/>
              <a:sym typeface="PT Sans Caption"/>
            </a:endParaRPr>
          </a:p>
          <a:p>
            <a:pPr indent="457200" lvl="0" marL="914400" marR="0" rtl="0" algn="l">
              <a:lnSpc>
                <a:spcPct val="100000"/>
              </a:lnSpc>
              <a:spcBef>
                <a:spcPts val="0"/>
              </a:spcBef>
              <a:spcAft>
                <a:spcPts val="0"/>
              </a:spcAft>
              <a:buClr>
                <a:schemeClr val="lt1"/>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break;</a:t>
            </a:r>
            <a:endParaRPr b="0" i="0" sz="1800" u="none" cap="none" strike="noStrike">
              <a:solidFill>
                <a:srgbClr val="000000"/>
              </a:solidFill>
              <a:latin typeface="PT Sans Caption"/>
              <a:ea typeface="PT Sans Caption"/>
              <a:cs typeface="PT Sans Caption"/>
              <a:sym typeface="PT Sans Caption"/>
            </a:endParaRPr>
          </a:p>
          <a:p>
            <a:pPr indent="0" lvl="0" marL="914400" marR="0" rtl="0" algn="l">
              <a:lnSpc>
                <a:spcPct val="100000"/>
              </a:lnSpc>
              <a:spcBef>
                <a:spcPts val="0"/>
              </a:spcBef>
              <a:spcAft>
                <a:spcPts val="0"/>
              </a:spcAft>
              <a:buClr>
                <a:schemeClr val="lt1"/>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a:t>
            </a:r>
            <a:endParaRPr b="0" i="0" sz="1800" u="none" cap="none" strike="noStrike">
              <a:solidFill>
                <a:srgbClr val="000000"/>
              </a:solidFill>
              <a:latin typeface="PT Sans Caption"/>
              <a:ea typeface="PT Sans Caption"/>
              <a:cs typeface="PT Sans Caption"/>
              <a:sym typeface="PT Sans Caption"/>
            </a:endParaRPr>
          </a:p>
        </p:txBody>
      </p:sp>
      <p:sp>
        <p:nvSpPr>
          <p:cNvPr id="805" name="Google Shape;805;p137"/>
          <p:cNvSpPr txBox="1"/>
          <p:nvPr>
            <p:ph type="title"/>
          </p:nvPr>
        </p:nvSpPr>
        <p:spPr>
          <a:xfrm flipH="1">
            <a:off x="131000" y="205225"/>
            <a:ext cx="11768700" cy="581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b="1" lang="en-US" sz="3000">
                <a:solidFill>
                  <a:srgbClr val="FFFFFF"/>
                </a:solidFill>
                <a:latin typeface="PT Sans Caption"/>
                <a:ea typeface="PT Sans Caption"/>
                <a:cs typeface="PT Sans Caption"/>
                <a:sym typeface="PT Sans Caption"/>
              </a:rPr>
              <a:t>Working with Radio Button/ Checkboxes</a:t>
            </a:r>
            <a:endParaRPr i="0" sz="3000" u="none" cap="none" strike="noStrike">
              <a:solidFill>
                <a:srgbClr val="FFFFFF"/>
              </a:solidFill>
              <a:latin typeface="PT Sans Caption"/>
              <a:ea typeface="PT Sans Caption"/>
              <a:cs typeface="PT Sans Caption"/>
              <a:sym typeface="PT Sans Caption"/>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38"/>
          <p:cNvSpPr txBox="1"/>
          <p:nvPr/>
        </p:nvSpPr>
        <p:spPr>
          <a:xfrm>
            <a:off x="3943100" y="175475"/>
            <a:ext cx="7647600" cy="62733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1000"/>
              </a:spcBef>
              <a:spcAft>
                <a:spcPts val="0"/>
              </a:spcAft>
              <a:buClr>
                <a:srgbClr val="000000"/>
              </a:buClr>
              <a:buSzPts val="1800"/>
              <a:buFont typeface="Arial"/>
              <a:buNone/>
            </a:pPr>
            <a:r>
              <a:t/>
            </a:r>
            <a:endParaRPr b="1" sz="1800">
              <a:solidFill>
                <a:srgbClr val="FF0000"/>
              </a:solidFill>
              <a:latin typeface="PT Sans Caption"/>
              <a:ea typeface="PT Sans Caption"/>
              <a:cs typeface="PT Sans Caption"/>
              <a:sym typeface="PT Sans Caption"/>
            </a:endParaRPr>
          </a:p>
          <a:p>
            <a:pPr indent="0" lvl="0" marL="0" marR="0" rtl="0" algn="l">
              <a:lnSpc>
                <a:spcPct val="90000"/>
              </a:lnSpc>
              <a:spcBef>
                <a:spcPts val="1000"/>
              </a:spcBef>
              <a:spcAft>
                <a:spcPts val="0"/>
              </a:spcAft>
              <a:buClr>
                <a:srgbClr val="000000"/>
              </a:buClr>
              <a:buSzPts val="1800"/>
              <a:buFont typeface="Arial"/>
              <a:buNone/>
            </a:pPr>
            <a:r>
              <a:rPr b="1" lang="en-US" sz="1800">
                <a:latin typeface="PT Sans Caption"/>
                <a:ea typeface="PT Sans Caption"/>
                <a:cs typeface="PT Sans Caption"/>
                <a:sym typeface="PT Sans Caption"/>
              </a:rPr>
              <a:t>TC 1: Checkbox Practice  </a:t>
            </a:r>
            <a:endParaRPr b="1" sz="1800">
              <a:latin typeface="PT Sans Caption"/>
              <a:ea typeface="PT Sans Caption"/>
              <a:cs typeface="PT Sans Caption"/>
              <a:sym typeface="PT Sans Caption"/>
            </a:endParaRPr>
          </a:p>
          <a:p>
            <a:pPr indent="-342900" lvl="0" marL="457200" marR="0" rtl="0" algn="l">
              <a:lnSpc>
                <a:spcPct val="9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a:t>
            </a:r>
            <a:r>
              <a:rPr lang="en-US" sz="1800" u="sng">
                <a:solidFill>
                  <a:schemeClr val="hlink"/>
                </a:solidFill>
                <a:latin typeface="PT Sans Caption"/>
                <a:ea typeface="PT Sans Caption"/>
                <a:cs typeface="PT Sans Caption"/>
                <a:sym typeface="PT Sans Caption"/>
                <a:hlinkClick r:id="rId3"/>
              </a:rPr>
              <a:t>http://jiravm.centralus.cloudapp.azure.com:8081/index.html</a:t>
            </a:r>
            <a:r>
              <a:rPr lang="en-US" sz="1800">
                <a:latin typeface="PT Sans Caption"/>
                <a:ea typeface="PT Sans Caption"/>
                <a:cs typeface="PT Sans Caption"/>
                <a:sym typeface="PT Sans Caption"/>
              </a:rPr>
              <a:t>”</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“Input Forms” links</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“Checkbox Demo” links</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checkbox inside a single demo section</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Verify checkbox has been clicked successfully</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all checkboxes 1 by 1 in Multiple Checkbox Demo section.</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Quit browser</a:t>
            </a:r>
            <a:endParaRPr sz="1800">
              <a:latin typeface="PT Sans Caption"/>
              <a:ea typeface="PT Sans Caption"/>
              <a:cs typeface="PT Sans Caption"/>
              <a:sym typeface="PT Sans Caption"/>
            </a:endParaRPr>
          </a:p>
          <a:p>
            <a:pPr indent="0" lvl="0" marL="457200" marR="0" rtl="0" algn="l">
              <a:lnSpc>
                <a:spcPct val="90000"/>
              </a:lnSpc>
              <a:spcBef>
                <a:spcPts val="1000"/>
              </a:spcBef>
              <a:spcAft>
                <a:spcPts val="0"/>
              </a:spcAft>
              <a:buNone/>
            </a:pPr>
            <a:r>
              <a:t/>
            </a:r>
            <a:endParaRPr sz="1800">
              <a:latin typeface="PT Sans Caption"/>
              <a:ea typeface="PT Sans Caption"/>
              <a:cs typeface="PT Sans Caption"/>
              <a:sym typeface="PT Sans Caption"/>
            </a:endParaRPr>
          </a:p>
          <a:p>
            <a:pPr indent="0" lvl="0" marL="457200" marR="0" rtl="0" algn="l">
              <a:lnSpc>
                <a:spcPct val="90000"/>
              </a:lnSpc>
              <a:spcBef>
                <a:spcPts val="1000"/>
              </a:spcBef>
              <a:spcAft>
                <a:spcPts val="0"/>
              </a:spcAft>
              <a:buNone/>
            </a:pPr>
            <a:r>
              <a:t/>
            </a:r>
            <a:endParaRPr sz="1800">
              <a:latin typeface="PT Sans Caption"/>
              <a:ea typeface="PT Sans Caption"/>
              <a:cs typeface="PT Sans Caption"/>
              <a:sym typeface="PT Sans Caption"/>
            </a:endParaRPr>
          </a:p>
          <a:p>
            <a:pPr indent="0" lvl="0" marL="457200" rtl="0" algn="l">
              <a:lnSpc>
                <a:spcPct val="90000"/>
              </a:lnSpc>
              <a:spcBef>
                <a:spcPts val="1000"/>
              </a:spcBef>
              <a:spcAft>
                <a:spcPts val="0"/>
              </a:spcAft>
              <a:buNone/>
            </a:pPr>
            <a:r>
              <a:t/>
            </a:r>
            <a:endParaRPr sz="1800">
              <a:latin typeface="PT Sans Caption"/>
              <a:ea typeface="PT Sans Caption"/>
              <a:cs typeface="PT Sans Caption"/>
              <a:sym typeface="PT Sans Caption"/>
            </a:endParaRPr>
          </a:p>
          <a:p>
            <a:pPr indent="0" lvl="0" marL="457200" rtl="0" algn="l">
              <a:lnSpc>
                <a:spcPct val="90000"/>
              </a:lnSpc>
              <a:spcBef>
                <a:spcPts val="1000"/>
              </a:spcBef>
              <a:spcAft>
                <a:spcPts val="0"/>
              </a:spcAft>
              <a:buNone/>
            </a:pPr>
            <a:r>
              <a:t/>
            </a:r>
            <a:endParaRPr sz="1800">
              <a:latin typeface="PT Sans Caption"/>
              <a:ea typeface="PT Sans Caption"/>
              <a:cs typeface="PT Sans Caption"/>
              <a:sym typeface="PT Sans Caption"/>
            </a:endParaRPr>
          </a:p>
        </p:txBody>
      </p:sp>
      <p:sp>
        <p:nvSpPr>
          <p:cNvPr id="811" name="Google Shape;811;p138"/>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Test Case</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9"/>
          <p:cNvSpPr txBox="1"/>
          <p:nvPr/>
        </p:nvSpPr>
        <p:spPr>
          <a:xfrm>
            <a:off x="3853050" y="175475"/>
            <a:ext cx="8135400" cy="654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800"/>
              <a:buFont typeface="Arial"/>
              <a:buNone/>
            </a:pPr>
            <a:r>
              <a:rPr b="1" lang="en-US" sz="1800">
                <a:latin typeface="PT Sans Caption"/>
                <a:ea typeface="PT Sans Caption"/>
                <a:cs typeface="PT Sans Caption"/>
                <a:sym typeface="PT Sans Caption"/>
              </a:rPr>
              <a:t>TC 1: Syntax Demo input boxes count: </a:t>
            </a:r>
            <a:endParaRPr b="1" sz="1800">
              <a:latin typeface="PT Sans Caption"/>
              <a:ea typeface="PT Sans Caption"/>
              <a:cs typeface="PT Sans Caption"/>
              <a:sym typeface="PT Sans Caption"/>
            </a:endParaRPr>
          </a:p>
          <a:p>
            <a:pPr indent="-342900" lvl="0" marL="457200" rtl="0" algn="l">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rtl="0" algn="l">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a:t>
            </a:r>
            <a:r>
              <a:rPr lang="en-US" sz="1800" u="sng">
                <a:solidFill>
                  <a:schemeClr val="hlink"/>
                </a:solidFill>
                <a:latin typeface="PT Sans Caption"/>
                <a:ea typeface="PT Sans Caption"/>
                <a:cs typeface="PT Sans Caption"/>
                <a:sym typeface="PT Sans Caption"/>
                <a:hlinkClick r:id="rId3"/>
              </a:rPr>
              <a:t>http://jiravm.centralus.cloudapp.azure.com:8081/index.html</a:t>
            </a:r>
            <a:r>
              <a:rPr lang="en-US" sz="1800">
                <a:latin typeface="PT Sans Caption"/>
                <a:ea typeface="PT Sans Caption"/>
                <a:cs typeface="PT Sans Caption"/>
                <a:sym typeface="PT Sans Caption"/>
              </a:rPr>
              <a:t>”</a:t>
            </a:r>
            <a:endParaRPr sz="1800">
              <a:latin typeface="PT Sans Caption"/>
              <a:ea typeface="PT Sans Caption"/>
              <a:cs typeface="PT Sans Caption"/>
              <a:sym typeface="PT Sans Caption"/>
            </a:endParaRPr>
          </a:p>
          <a:p>
            <a:pPr indent="-342900" lvl="0" marL="457200" rtl="0" algn="l">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“Input Forms” links</a:t>
            </a:r>
            <a:endParaRPr sz="1800">
              <a:latin typeface="PT Sans Caption"/>
              <a:ea typeface="PT Sans Caption"/>
              <a:cs typeface="PT Sans Caption"/>
              <a:sym typeface="PT Sans Caption"/>
            </a:endParaRPr>
          </a:p>
          <a:p>
            <a:pPr indent="-342900" lvl="0" marL="457200" rtl="0" algn="l">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“Simple Form Demo” links</a:t>
            </a:r>
            <a:endParaRPr sz="1800">
              <a:latin typeface="PT Sans Caption"/>
              <a:ea typeface="PT Sans Caption"/>
              <a:cs typeface="PT Sans Caption"/>
              <a:sym typeface="PT Sans Caption"/>
            </a:endParaRPr>
          </a:p>
          <a:p>
            <a:pPr indent="-342900" lvl="0" marL="457200" rtl="0" algn="l">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Get all input boxes from the page</a:t>
            </a:r>
            <a:endParaRPr sz="1800">
              <a:latin typeface="PT Sans Caption"/>
              <a:ea typeface="PT Sans Caption"/>
              <a:cs typeface="PT Sans Caption"/>
              <a:sym typeface="PT Sans Caption"/>
            </a:endParaRPr>
          </a:p>
          <a:p>
            <a:pPr indent="-342900" lvl="0" marL="457200" rtl="0" algn="l">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Enter “Hello” to each text box</a:t>
            </a:r>
            <a:endParaRPr sz="1800">
              <a:latin typeface="PT Sans Caption"/>
              <a:ea typeface="PT Sans Caption"/>
              <a:cs typeface="PT Sans Caption"/>
              <a:sym typeface="PT Sans Caption"/>
            </a:endParaRPr>
          </a:p>
          <a:p>
            <a:pPr indent="-342900" lvl="0" marL="457200" rtl="0" algn="l">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Close browser</a:t>
            </a:r>
            <a:endParaRPr sz="1800">
              <a:latin typeface="PT Sans Caption"/>
              <a:ea typeface="PT Sans Caption"/>
              <a:cs typeface="PT Sans Caption"/>
              <a:sym typeface="PT Sans Caption"/>
            </a:endParaRPr>
          </a:p>
          <a:p>
            <a:pPr indent="0" lvl="0" marL="457200" rtl="0" algn="l">
              <a:spcBef>
                <a:spcPts val="1000"/>
              </a:spcBef>
              <a:spcAft>
                <a:spcPts val="0"/>
              </a:spcAft>
              <a:buNone/>
            </a:pPr>
            <a:r>
              <a:t/>
            </a:r>
            <a:endParaRPr sz="1800">
              <a:latin typeface="PT Sans Caption"/>
              <a:ea typeface="PT Sans Caption"/>
              <a:cs typeface="PT Sans Caption"/>
              <a:sym typeface="PT Sans Caption"/>
            </a:endParaRPr>
          </a:p>
          <a:p>
            <a:pPr indent="0" lvl="0" marL="0" rtl="0" algn="l">
              <a:lnSpc>
                <a:spcPct val="90000"/>
              </a:lnSpc>
              <a:spcBef>
                <a:spcPts val="1000"/>
              </a:spcBef>
              <a:spcAft>
                <a:spcPts val="0"/>
              </a:spcAft>
              <a:buClr>
                <a:srgbClr val="000000"/>
              </a:buClr>
              <a:buSzPts val="1800"/>
              <a:buFont typeface="Arial"/>
              <a:buNone/>
            </a:pPr>
            <a:r>
              <a:rPr b="1" lang="en-US" sz="1800">
                <a:latin typeface="PT Sans Caption"/>
                <a:ea typeface="PT Sans Caption"/>
                <a:cs typeface="PT Sans Caption"/>
                <a:sym typeface="PT Sans Caption"/>
              </a:rPr>
              <a:t>TC 2: Radio Buttons Practice  </a:t>
            </a:r>
            <a:endParaRPr b="1" sz="1800">
              <a:latin typeface="PT Sans Caption"/>
              <a:ea typeface="PT Sans Caption"/>
              <a:cs typeface="PT Sans Caption"/>
              <a:sym typeface="PT Sans Caption"/>
            </a:endParaRPr>
          </a:p>
          <a:p>
            <a:pPr indent="-342900" lvl="0" marL="457200" rtl="0" algn="l">
              <a:lnSpc>
                <a:spcPct val="9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a:t>
            </a:r>
            <a:r>
              <a:rPr lang="en-US" sz="1800" u="sng">
                <a:solidFill>
                  <a:schemeClr val="accent5"/>
                </a:solidFill>
                <a:latin typeface="PT Sans Caption"/>
                <a:ea typeface="PT Sans Caption"/>
                <a:cs typeface="PT Sans Caption"/>
                <a:sym typeface="PT Sans Caption"/>
                <a:hlinkClick r:id="rId4">
                  <a:extLst>
                    <a:ext uri="{A12FA001-AC4F-418D-AE19-62706E023703}">
                      <ahyp:hlinkClr val="tx"/>
                    </a:ext>
                  </a:extLst>
                </a:hlinkClick>
              </a:rPr>
              <a:t>http://jiravm.centralus.cloudapp.azure.com:8081/index.html</a:t>
            </a:r>
            <a:r>
              <a:rPr lang="en-US" sz="1800">
                <a:latin typeface="PT Sans Caption"/>
                <a:ea typeface="PT Sans Caption"/>
                <a:cs typeface="PT Sans Caption"/>
                <a:sym typeface="PT Sans Caption"/>
              </a:rPr>
              <a:t>”</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“Input Forms” links</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“Radio Buttons Demo” links</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any radio button in “Radio Button Demo” section.</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Verify correct radio is clicked</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any radio button in “Group Radio Buttons Demo” section.</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Verify correct checkbox is clicked</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Quit browser</a:t>
            </a:r>
            <a:endParaRPr sz="1800">
              <a:latin typeface="PT Sans Caption"/>
              <a:ea typeface="PT Sans Caption"/>
              <a:cs typeface="PT Sans Caption"/>
              <a:sym typeface="PT Sans Caption"/>
            </a:endParaRPr>
          </a:p>
        </p:txBody>
      </p:sp>
      <p:sp>
        <p:nvSpPr>
          <p:cNvPr id="817" name="Google Shape;817;p139"/>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HomeWork</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40"/>
          <p:cNvSpPr txBox="1"/>
          <p:nvPr>
            <p:ph type="ctrTitle"/>
          </p:nvPr>
        </p:nvSpPr>
        <p:spPr>
          <a:xfrm>
            <a:off x="4482800" y="3328650"/>
            <a:ext cx="3226500" cy="8163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6400"/>
              <a:buFont typeface="Roboto"/>
              <a:buNone/>
            </a:pPr>
            <a:r>
              <a:rPr lang="en-US" sz="4000">
                <a:latin typeface="PT Sans Caption"/>
                <a:ea typeface="PT Sans Caption"/>
                <a:cs typeface="PT Sans Caption"/>
                <a:sym typeface="PT Sans Caption"/>
              </a:rPr>
              <a:t>Selenium</a:t>
            </a:r>
            <a:endParaRPr b="0" i="0" sz="4000" u="none" cap="none" strike="noStrike">
              <a:solidFill>
                <a:schemeClr val="lt1"/>
              </a:solidFill>
              <a:latin typeface="PT Sans Caption"/>
              <a:ea typeface="PT Sans Caption"/>
              <a:cs typeface="PT Sans Caption"/>
              <a:sym typeface="PT Sans Caption"/>
            </a:endParaRPr>
          </a:p>
        </p:txBody>
      </p:sp>
      <p:sp>
        <p:nvSpPr>
          <p:cNvPr id="823" name="Google Shape;823;p140"/>
          <p:cNvSpPr txBox="1"/>
          <p:nvPr>
            <p:ph idx="1" type="subTitle"/>
          </p:nvPr>
        </p:nvSpPr>
        <p:spPr>
          <a:xfrm>
            <a:off x="7607633" y="4145067"/>
            <a:ext cx="1396500" cy="7131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2400"/>
              <a:buFont typeface="Roboto"/>
              <a:buNone/>
            </a:pPr>
            <a:r>
              <a:rPr b="0" i="0" lang="en-US" sz="2400" u="none" cap="none" strike="noStrike">
                <a:solidFill>
                  <a:schemeClr val="lt1"/>
                </a:solidFill>
                <a:latin typeface="PT Sans Caption"/>
                <a:ea typeface="PT Sans Caption"/>
                <a:cs typeface="PT Sans Caption"/>
                <a:sym typeface="PT Sans Caption"/>
              </a:rPr>
              <a:t>Class </a:t>
            </a:r>
            <a:r>
              <a:rPr lang="en-US">
                <a:latin typeface="PT Sans Caption"/>
                <a:ea typeface="PT Sans Caption"/>
                <a:cs typeface="PT Sans Caption"/>
                <a:sym typeface="PT Sans Caption"/>
              </a:rPr>
              <a:t>5</a:t>
            </a:r>
            <a:endParaRPr b="0" i="0" sz="2400" u="none" cap="none" strike="noStrike">
              <a:solidFill>
                <a:schemeClr val="lt1"/>
              </a:solidFill>
              <a:latin typeface="PT Sans Caption"/>
              <a:ea typeface="PT Sans Caption"/>
              <a:cs typeface="PT Sans Caption"/>
              <a:sym typeface="PT Sans Caption"/>
            </a:endParaRPr>
          </a:p>
        </p:txBody>
      </p:sp>
      <p:pic>
        <p:nvPicPr>
          <p:cNvPr id="824" name="Google Shape;824;p140"/>
          <p:cNvPicPr preferRelativeResize="0"/>
          <p:nvPr/>
        </p:nvPicPr>
        <p:blipFill>
          <a:blip r:embed="rId3">
            <a:alphaModFix/>
          </a:blip>
          <a:stretch>
            <a:fillRect/>
          </a:stretch>
        </p:blipFill>
        <p:spPr>
          <a:xfrm>
            <a:off x="3365563" y="1600775"/>
            <a:ext cx="5460874" cy="172775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41"/>
          <p:cNvSpPr txBox="1"/>
          <p:nvPr>
            <p:ph type="title"/>
          </p:nvPr>
        </p:nvSpPr>
        <p:spPr>
          <a:xfrm>
            <a:off x="629200" y="984967"/>
            <a:ext cx="10962900" cy="10236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4300"/>
              <a:buFont typeface="Roboto"/>
              <a:buNone/>
            </a:pPr>
            <a:r>
              <a:rPr b="0" i="0" lang="en-US" sz="4000" u="none" cap="none" strike="noStrike">
                <a:solidFill>
                  <a:schemeClr val="lt1"/>
                </a:solidFill>
                <a:latin typeface="PT Sans Caption"/>
                <a:ea typeface="PT Sans Caption"/>
                <a:cs typeface="PT Sans Caption"/>
                <a:sym typeface="PT Sans Caption"/>
              </a:rPr>
              <a:t>Agenda</a:t>
            </a:r>
            <a:endParaRPr b="0" i="0" sz="4000" u="none" cap="none" strike="noStrike">
              <a:solidFill>
                <a:schemeClr val="lt1"/>
              </a:solidFill>
              <a:latin typeface="PT Sans Caption"/>
              <a:ea typeface="PT Sans Caption"/>
              <a:cs typeface="PT Sans Caption"/>
              <a:sym typeface="PT Sans Caption"/>
            </a:endParaRPr>
          </a:p>
        </p:txBody>
      </p:sp>
      <p:sp>
        <p:nvSpPr>
          <p:cNvPr id="830" name="Google Shape;830;p141"/>
          <p:cNvSpPr txBox="1"/>
          <p:nvPr>
            <p:ph idx="1" type="body"/>
          </p:nvPr>
        </p:nvSpPr>
        <p:spPr>
          <a:xfrm>
            <a:off x="469200" y="2336200"/>
            <a:ext cx="8725500" cy="43779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2100"/>
              </a:spcBef>
              <a:spcAft>
                <a:spcPts val="0"/>
              </a:spcAft>
              <a:buNone/>
            </a:pPr>
            <a:r>
              <a:rPr lang="en-US" sz="1800">
                <a:solidFill>
                  <a:srgbClr val="000000"/>
                </a:solidFill>
                <a:latin typeface="PT Sans Caption"/>
                <a:ea typeface="PT Sans Caption"/>
                <a:cs typeface="PT Sans Caption"/>
                <a:sym typeface="PT Sans Caption"/>
              </a:rPr>
              <a:t>Working with DropDowns</a:t>
            </a:r>
            <a:endParaRPr sz="1800">
              <a:solidFill>
                <a:srgbClr val="000000"/>
              </a:solidFill>
              <a:latin typeface="PT Sans Caption"/>
              <a:ea typeface="PT Sans Caption"/>
              <a:cs typeface="PT Sans Caption"/>
              <a:sym typeface="PT Sans Caption"/>
            </a:endParaRPr>
          </a:p>
          <a:p>
            <a:pPr indent="0" lvl="0" marL="0" marR="0" rtl="0" algn="l">
              <a:lnSpc>
                <a:spcPct val="100000"/>
              </a:lnSpc>
              <a:spcBef>
                <a:spcPts val="2100"/>
              </a:spcBef>
              <a:spcAft>
                <a:spcPts val="0"/>
              </a:spcAft>
              <a:buNone/>
            </a:pPr>
            <a:r>
              <a:t/>
            </a:r>
            <a:endParaRPr sz="1800">
              <a:solidFill>
                <a:srgbClr val="000000"/>
              </a:solidFill>
              <a:latin typeface="PT Sans Caption"/>
              <a:ea typeface="PT Sans Caption"/>
              <a:cs typeface="PT Sans Caption"/>
              <a:sym typeface="PT Sans Caption"/>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2"/>
          <p:cNvSpPr txBox="1"/>
          <p:nvPr>
            <p:ph type="title"/>
          </p:nvPr>
        </p:nvSpPr>
        <p:spPr>
          <a:xfrm>
            <a:off x="77650" y="0"/>
            <a:ext cx="3645900" cy="1615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DropDown &amp; Multiple Select Operation</a:t>
            </a:r>
            <a:endParaRPr b="1" sz="3000">
              <a:latin typeface="PT Sans Caption"/>
              <a:ea typeface="PT Sans Caption"/>
              <a:cs typeface="PT Sans Caption"/>
              <a:sym typeface="PT Sans Caption"/>
            </a:endParaRPr>
          </a:p>
        </p:txBody>
      </p:sp>
      <p:sp>
        <p:nvSpPr>
          <p:cNvPr id="836" name="Google Shape;836;p142"/>
          <p:cNvSpPr txBox="1"/>
          <p:nvPr/>
        </p:nvSpPr>
        <p:spPr>
          <a:xfrm>
            <a:off x="4084400" y="892875"/>
            <a:ext cx="7067100" cy="49677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DropDown &amp; Multiple Select Operations also works together and almost the same way.</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To perform any action, the first task is to identify the element group. It is a group, as DropDown /Multiple Select is not a single element.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They always have a single name but they contains one or more than one elements in them/more than one option in DropDown and Multiple Select.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The only difference between these two is deselecting statement &amp; multiple selections are not allowed on DropDown</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43"/>
          <p:cNvSpPr txBox="1"/>
          <p:nvPr/>
        </p:nvSpPr>
        <p:spPr>
          <a:xfrm>
            <a:off x="4102450" y="181875"/>
            <a:ext cx="7067100" cy="6202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To work with drop down we can choose it by ID, Name, Css &amp; Xpath etc.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To perform any action on drop down element it is required to import </a:t>
            </a:r>
            <a:r>
              <a:rPr b="1" i="0" lang="en-US" sz="1800" u="none" cap="none" strike="noStrike">
                <a:solidFill>
                  <a:srgbClr val="000000"/>
                </a:solidFill>
                <a:latin typeface="PT Sans Caption"/>
                <a:ea typeface="PT Sans Caption"/>
                <a:cs typeface="PT Sans Caption"/>
                <a:sym typeface="PT Sans Caption"/>
              </a:rPr>
              <a:t>‘import org.openqa.selenium.support.ui.Select'</a:t>
            </a:r>
            <a:r>
              <a:rPr b="0" i="0" lang="en-US" sz="1800" u="none" cap="none" strike="noStrike">
                <a:solidFill>
                  <a:srgbClr val="000000"/>
                </a:solidFill>
                <a:latin typeface="PT Sans Caption"/>
                <a:ea typeface="PT Sans Caption"/>
                <a:cs typeface="PT Sans Caption"/>
                <a:sym typeface="PT Sans Caption"/>
              </a:rPr>
              <a:t> package and to use it we need to create a new Select Object of class Select.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Selenium webdriver provides Select class, with help of select class we can handle dropdowns on the webpage</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PT Sans Caption"/>
                <a:ea typeface="PT Sans Caption"/>
                <a:cs typeface="PT Sans Caption"/>
                <a:sym typeface="PT Sans Caption"/>
              </a:rPr>
              <a:t>Select s = new Select()</a:t>
            </a:r>
            <a:endParaRPr b="1" i="0" sz="1800" u="none" cap="none" strike="noStrike">
              <a:solidFill>
                <a:srgbClr val="FF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
        <p:nvSpPr>
          <p:cNvPr id="842" name="Google Shape;842;p143"/>
          <p:cNvSpPr txBox="1"/>
          <p:nvPr>
            <p:ph type="title"/>
          </p:nvPr>
        </p:nvSpPr>
        <p:spPr>
          <a:xfrm>
            <a:off x="77650" y="0"/>
            <a:ext cx="3645900" cy="1615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DropDown &amp; Multiple Select Operation</a:t>
            </a:r>
            <a:endParaRPr b="1" sz="3000">
              <a:latin typeface="PT Sans Caption"/>
              <a:ea typeface="PT Sans Caption"/>
              <a:cs typeface="PT Sans Caption"/>
              <a:sym typeface="PT Sans Captio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63"/>
          <p:cNvSpPr txBox="1"/>
          <p:nvPr>
            <p:ph type="title"/>
          </p:nvPr>
        </p:nvSpPr>
        <p:spPr>
          <a:xfrm>
            <a:off x="131000" y="21800"/>
            <a:ext cx="11768700" cy="803700"/>
          </a:xfrm>
          <a:prstGeom prst="rect">
            <a:avLst/>
          </a:prstGeom>
          <a:noFill/>
          <a:ln>
            <a:noFill/>
          </a:ln>
        </p:spPr>
        <p:txBody>
          <a:bodyPr anchorCtr="0" anchor="ctr" bIns="91425" lIns="91425" spcFirstLastPara="1" rIns="91425" wrap="square" tIns="91425">
            <a:noAutofit/>
          </a:bodyPr>
          <a:lstStyle/>
          <a:p>
            <a:pPr indent="0" lvl="0" marL="0" rtl="0" algn="ctr">
              <a:lnSpc>
                <a:spcPct val="95000"/>
              </a:lnSpc>
              <a:spcBef>
                <a:spcPts val="0"/>
              </a:spcBef>
              <a:spcAft>
                <a:spcPts val="0"/>
              </a:spcAft>
              <a:buClr>
                <a:schemeClr val="lt2"/>
              </a:buClr>
              <a:buSzPts val="1800"/>
              <a:buFont typeface="Roboto"/>
              <a:buNone/>
            </a:pPr>
            <a:r>
              <a:rPr b="1" lang="en-US" sz="3000">
                <a:solidFill>
                  <a:srgbClr val="FFFFFF"/>
                </a:solidFill>
                <a:latin typeface="PT Sans Caption"/>
                <a:ea typeface="PT Sans Caption"/>
                <a:cs typeface="PT Sans Caption"/>
                <a:sym typeface="PT Sans Caption"/>
              </a:rPr>
              <a:t>Selenium webdriver architecture divided into 3 parts</a:t>
            </a:r>
            <a:endParaRPr sz="3000">
              <a:solidFill>
                <a:srgbClr val="FFFFFF"/>
              </a:solidFill>
              <a:latin typeface="PT Sans Caption"/>
              <a:ea typeface="PT Sans Caption"/>
              <a:cs typeface="PT Sans Caption"/>
              <a:sym typeface="PT Sans Caption"/>
            </a:endParaRPr>
          </a:p>
        </p:txBody>
      </p:sp>
      <p:sp>
        <p:nvSpPr>
          <p:cNvPr id="331" name="Google Shape;331;p63"/>
          <p:cNvSpPr txBox="1"/>
          <p:nvPr/>
        </p:nvSpPr>
        <p:spPr>
          <a:xfrm>
            <a:off x="131000" y="991925"/>
            <a:ext cx="11629800" cy="5677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1000"/>
              </a:spcBef>
              <a:spcAft>
                <a:spcPts val="0"/>
              </a:spcAft>
              <a:buClr>
                <a:srgbClr val="000000"/>
              </a:buClr>
              <a:buSzPts val="24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1000"/>
              </a:spcBef>
              <a:spcAft>
                <a:spcPts val="0"/>
              </a:spcAft>
              <a:buClr>
                <a:srgbClr val="000000"/>
              </a:buClr>
              <a:buSzPts val="2400"/>
              <a:buFont typeface="Arial"/>
              <a:buNone/>
            </a:pPr>
            <a:r>
              <a:rPr b="1" i="0" lang="en-US" sz="1800" u="none" cap="none" strike="noStrike">
                <a:solidFill>
                  <a:srgbClr val="000000"/>
                </a:solidFill>
                <a:latin typeface="PT Sans Caption"/>
                <a:ea typeface="PT Sans Caption"/>
                <a:cs typeface="PT Sans Caption"/>
                <a:sym typeface="PT Sans Caption"/>
              </a:rPr>
              <a:t>1) </a:t>
            </a:r>
            <a:r>
              <a:rPr b="1" i="0" lang="en-US" sz="1800" u="none" cap="none" strike="noStrike">
                <a:solidFill>
                  <a:srgbClr val="000000"/>
                </a:solidFill>
                <a:latin typeface="PT Sans Caption"/>
                <a:ea typeface="PT Sans Caption"/>
                <a:cs typeface="PT Sans Caption"/>
                <a:sym typeface="PT Sans Caption"/>
              </a:rPr>
              <a:t>Language Level Bindings :</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1000"/>
              </a:spcBef>
              <a:spcAft>
                <a:spcPts val="0"/>
              </a:spcAft>
              <a:buClr>
                <a:srgbClr val="000000"/>
              </a:buClr>
              <a:buSzPts val="2400"/>
              <a:buFont typeface="Arial"/>
              <a:buNone/>
            </a:pPr>
            <a:r>
              <a:rPr b="0" i="0" lang="en-US" sz="1800" u="none" cap="none" strike="noStrike">
                <a:solidFill>
                  <a:srgbClr val="000000"/>
                </a:solidFill>
                <a:latin typeface="PT Sans Caption"/>
                <a:ea typeface="PT Sans Caption"/>
                <a:cs typeface="PT Sans Caption"/>
                <a:sym typeface="PT Sans Caption"/>
              </a:rPr>
              <a:t>Bindings are language level bindings and with which we can implement the Selenium webdriver code. </a:t>
            </a:r>
            <a:r>
              <a:rPr lang="en-US" sz="1800">
                <a:latin typeface="PT Sans Caption"/>
                <a:ea typeface="PT Sans Caption"/>
                <a:cs typeface="PT Sans Caption"/>
                <a:sym typeface="PT Sans Caption"/>
              </a:rPr>
              <a:t>T</a:t>
            </a:r>
            <a:r>
              <a:rPr b="0" i="0" lang="en-US" sz="1800" u="none" cap="none" strike="noStrike">
                <a:solidFill>
                  <a:srgbClr val="000000"/>
                </a:solidFill>
                <a:latin typeface="PT Sans Caption"/>
                <a:ea typeface="PT Sans Caption"/>
                <a:cs typeface="PT Sans Caption"/>
                <a:sym typeface="PT Sans Caption"/>
              </a:rPr>
              <a:t>hese the languages will interact with the Selenium Webdriver and work on various browsers and other devices. There’s Java, Java, Python, Ruby, there’s also some other bindings and new bindings can be added very easily.</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1000"/>
              </a:spcBef>
              <a:spcAft>
                <a:spcPts val="0"/>
              </a:spcAft>
              <a:buClr>
                <a:srgbClr val="000000"/>
              </a:buClr>
              <a:buSzPts val="2400"/>
              <a:buFont typeface="Arial"/>
              <a:buNone/>
            </a:pPr>
            <a:r>
              <a:t/>
            </a:r>
            <a:endParaRPr sz="1800">
              <a:latin typeface="PT Sans Caption"/>
              <a:ea typeface="PT Sans Caption"/>
              <a:cs typeface="PT Sans Caption"/>
              <a:sym typeface="PT Sans Caption"/>
            </a:endParaRPr>
          </a:p>
          <a:p>
            <a:pPr indent="0" lvl="0" marL="0" rtl="0" algn="l">
              <a:spcBef>
                <a:spcPts val="1000"/>
              </a:spcBef>
              <a:spcAft>
                <a:spcPts val="0"/>
              </a:spcAft>
              <a:buNone/>
            </a:pPr>
            <a:r>
              <a:rPr b="1" lang="en-US" sz="1800">
                <a:latin typeface="PT Sans Caption"/>
                <a:ea typeface="PT Sans Caption"/>
                <a:cs typeface="PT Sans Caption"/>
                <a:sym typeface="PT Sans Caption"/>
              </a:rPr>
              <a:t>2) Selenium Webdriver API:</a:t>
            </a:r>
            <a:br>
              <a:rPr lang="en-US" sz="1800">
                <a:latin typeface="PT Sans Caption"/>
                <a:ea typeface="PT Sans Caption"/>
                <a:cs typeface="PT Sans Caption"/>
                <a:sym typeface="PT Sans Caption"/>
              </a:rPr>
            </a:br>
            <a:r>
              <a:rPr lang="en-US" sz="1800">
                <a:latin typeface="PT Sans Caption"/>
                <a:ea typeface="PT Sans Caption"/>
                <a:cs typeface="PT Sans Caption"/>
                <a:sym typeface="PT Sans Caption"/>
              </a:rPr>
              <a:t>Now these bindings communicate with Selenium Webdriver API and this API send the commands taken from language level bindings interpret it and sent it to Respective driver. In basic term it contains set of common library which allow to send command to respective drivers.</a:t>
            </a:r>
            <a:endParaRPr sz="1800">
              <a:latin typeface="PT Sans Caption"/>
              <a:ea typeface="PT Sans Caption"/>
              <a:cs typeface="PT Sans Caption"/>
              <a:sym typeface="PT Sans Caption"/>
            </a:endParaRPr>
          </a:p>
          <a:p>
            <a:pPr indent="0" lvl="0" marL="0" rtl="0" algn="l">
              <a:spcBef>
                <a:spcPts val="1000"/>
              </a:spcBef>
              <a:spcAft>
                <a:spcPts val="0"/>
              </a:spcAft>
              <a:buNone/>
            </a:pPr>
            <a:r>
              <a:rPr b="1" lang="en-US" sz="1800">
                <a:latin typeface="PT Sans Caption"/>
                <a:ea typeface="PT Sans Caption"/>
                <a:cs typeface="PT Sans Caption"/>
                <a:sym typeface="PT Sans Caption"/>
              </a:rPr>
              <a:t>3) Drivers</a:t>
            </a:r>
            <a:r>
              <a:rPr lang="en-US" sz="1800">
                <a:latin typeface="PT Sans Caption"/>
                <a:ea typeface="PT Sans Caption"/>
                <a:cs typeface="PT Sans Caption"/>
                <a:sym typeface="PT Sans Caption"/>
              </a:rPr>
              <a:t>:</a:t>
            </a:r>
            <a:endParaRPr sz="1800">
              <a:latin typeface="PT Sans Caption"/>
              <a:ea typeface="PT Sans Caption"/>
              <a:cs typeface="PT Sans Caption"/>
              <a:sym typeface="PT Sans Caption"/>
            </a:endParaRPr>
          </a:p>
          <a:p>
            <a:pPr indent="0" lvl="0" marL="0" rtl="0" algn="l">
              <a:spcBef>
                <a:spcPts val="1000"/>
              </a:spcBef>
              <a:spcAft>
                <a:spcPts val="0"/>
              </a:spcAft>
              <a:buNone/>
            </a:pPr>
            <a:br>
              <a:rPr lang="en-US" sz="1800">
                <a:latin typeface="PT Sans Caption"/>
                <a:ea typeface="PT Sans Caption"/>
                <a:cs typeface="PT Sans Caption"/>
                <a:sym typeface="PT Sans Caption"/>
              </a:rPr>
            </a:br>
            <a:r>
              <a:rPr lang="en-US" sz="1800">
                <a:latin typeface="PT Sans Caption"/>
                <a:ea typeface="PT Sans Caption"/>
                <a:cs typeface="PT Sans Caption"/>
                <a:sym typeface="PT Sans Caption"/>
              </a:rPr>
              <a:t>We have various internet browser specific drivers such as IE driver, a Firefox, Chrome, and other Drivers such as HTML. </a:t>
            </a:r>
            <a:endParaRPr sz="1800">
              <a:latin typeface="PT Sans Caption"/>
              <a:ea typeface="PT Sans Caption"/>
              <a:cs typeface="PT Sans Caption"/>
              <a:sym typeface="PT Sans Caption"/>
            </a:endParaRPr>
          </a:p>
          <a:p>
            <a:pPr indent="0" lvl="0" marL="0" rtl="0" algn="l">
              <a:spcBef>
                <a:spcPts val="1000"/>
              </a:spcBef>
              <a:spcAft>
                <a:spcPts val="0"/>
              </a:spcAft>
              <a:buNone/>
            </a:pPr>
            <a:r>
              <a:t/>
            </a:r>
            <a:endParaRPr sz="1800">
              <a:latin typeface="PT Sans Caption"/>
              <a:ea typeface="PT Sans Caption"/>
              <a:cs typeface="PT Sans Caption"/>
              <a:sym typeface="PT Sans Caption"/>
            </a:endParaRPr>
          </a:p>
          <a:p>
            <a:pPr indent="0" lvl="0" marL="0" marR="0" rtl="0" algn="l">
              <a:lnSpc>
                <a:spcPct val="100000"/>
              </a:lnSpc>
              <a:spcBef>
                <a:spcPts val="1000"/>
              </a:spcBef>
              <a:spcAft>
                <a:spcPts val="1000"/>
              </a:spcAft>
              <a:buClr>
                <a:srgbClr val="000000"/>
              </a:buClr>
              <a:buSzPts val="2400"/>
              <a:buFont typeface="Arial"/>
              <a:buNone/>
            </a:pPr>
            <a:br>
              <a:rPr b="0" i="0" lang="en-US" sz="1800" u="none" cap="none" strike="noStrike">
                <a:solidFill>
                  <a:srgbClr val="000000"/>
                </a:solidFill>
                <a:latin typeface="PT Sans Caption"/>
                <a:ea typeface="PT Sans Caption"/>
                <a:cs typeface="PT Sans Caption"/>
                <a:sym typeface="PT Sans Caption"/>
              </a:rPr>
            </a:br>
            <a:br>
              <a:rPr b="0" i="0" lang="en-US" sz="1800" u="none" cap="none" strike="noStrike">
                <a:solidFill>
                  <a:srgbClr val="000000"/>
                </a:solidFill>
                <a:latin typeface="PT Sans Caption"/>
                <a:ea typeface="PT Sans Caption"/>
                <a:cs typeface="PT Sans Caption"/>
                <a:sym typeface="PT Sans Caption"/>
              </a:rPr>
            </a:br>
            <a:endParaRPr b="0" i="0" sz="1800" u="none" cap="none" strike="noStrike">
              <a:solidFill>
                <a:srgbClr val="000000"/>
              </a:solidFill>
              <a:latin typeface="PT Sans Caption"/>
              <a:ea typeface="PT Sans Caption"/>
              <a:cs typeface="PT Sans Caption"/>
              <a:sym typeface="PT Sans Caption"/>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44"/>
          <p:cNvSpPr txBox="1"/>
          <p:nvPr>
            <p:ph type="title"/>
          </p:nvPr>
        </p:nvSpPr>
        <p:spPr>
          <a:xfrm>
            <a:off x="131000" y="21800"/>
            <a:ext cx="11768700" cy="80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US" sz="3000">
                <a:solidFill>
                  <a:srgbClr val="FFFFFF"/>
                </a:solidFill>
                <a:latin typeface="PT Sans Caption"/>
                <a:ea typeface="PT Sans Caption"/>
                <a:cs typeface="PT Sans Caption"/>
                <a:sym typeface="PT Sans Caption"/>
              </a:rPr>
              <a:t>Drop Down with Select Class</a:t>
            </a:r>
            <a:endParaRPr sz="3000">
              <a:solidFill>
                <a:srgbClr val="FFFFFF"/>
              </a:solidFill>
              <a:latin typeface="PT Sans Caption"/>
              <a:ea typeface="PT Sans Caption"/>
              <a:cs typeface="PT Sans Caption"/>
              <a:sym typeface="PT Sans Caption"/>
            </a:endParaRPr>
          </a:p>
        </p:txBody>
      </p:sp>
      <p:pic>
        <p:nvPicPr>
          <p:cNvPr id="848" name="Google Shape;848;p144"/>
          <p:cNvPicPr preferRelativeResize="0"/>
          <p:nvPr>
            <p:ph idx="4294967295" type="body"/>
          </p:nvPr>
        </p:nvPicPr>
        <p:blipFill rotWithShape="1">
          <a:blip r:embed="rId3">
            <a:alphaModFix/>
          </a:blip>
          <a:srcRect b="0" l="0" r="0" t="0"/>
          <a:stretch/>
        </p:blipFill>
        <p:spPr>
          <a:xfrm>
            <a:off x="650550" y="1290725"/>
            <a:ext cx="10890900" cy="49200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45"/>
          <p:cNvSpPr txBox="1"/>
          <p:nvPr/>
        </p:nvSpPr>
        <p:spPr>
          <a:xfrm>
            <a:off x="4084400" y="208975"/>
            <a:ext cx="7067100" cy="6202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Dropdown are formed using select tag in html, if dropdown </a:t>
            </a:r>
            <a:r>
              <a:rPr b="1" i="0" lang="en-US" sz="1800" u="none" cap="none" strike="noStrike">
                <a:solidFill>
                  <a:srgbClr val="FF0000"/>
                </a:solidFill>
                <a:latin typeface="PT Sans Caption"/>
                <a:ea typeface="PT Sans Caption"/>
                <a:cs typeface="PT Sans Caption"/>
                <a:sym typeface="PT Sans Caption"/>
              </a:rPr>
              <a:t>is not</a:t>
            </a:r>
            <a:r>
              <a:rPr b="0" i="0" lang="en-US" sz="1800" u="none" cap="none" strike="noStrike">
                <a:solidFill>
                  <a:srgbClr val="000000"/>
                </a:solidFill>
                <a:latin typeface="PT Sans Caption"/>
                <a:ea typeface="PT Sans Caption"/>
                <a:cs typeface="PT Sans Caption"/>
                <a:sym typeface="PT Sans Caption"/>
              </a:rPr>
              <a:t> formed with select tag you </a:t>
            </a:r>
            <a:r>
              <a:rPr b="1" i="0" lang="en-US" sz="1800" u="none" cap="none" strike="noStrike">
                <a:solidFill>
                  <a:srgbClr val="FF0000"/>
                </a:solidFill>
                <a:latin typeface="PT Sans Caption"/>
                <a:ea typeface="PT Sans Caption"/>
                <a:cs typeface="PT Sans Caption"/>
                <a:sym typeface="PT Sans Caption"/>
              </a:rPr>
              <a:t>cannot use this Select</a:t>
            </a:r>
            <a:r>
              <a:rPr b="0" i="0" lang="en-US" sz="1800" u="none" cap="none" strike="noStrike">
                <a:solidFill>
                  <a:srgbClr val="000000"/>
                </a:solidFill>
                <a:latin typeface="PT Sans Caption"/>
                <a:ea typeface="PT Sans Caption"/>
                <a:cs typeface="PT Sans Caption"/>
                <a:sym typeface="PT Sans Caption"/>
              </a:rPr>
              <a:t> Class methods in selenium.</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To Handle Drop Down And Multi Select List in Selenium we use the following types of Select Methods:</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selectByVisibleText Method</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selectByIndex Method</a:t>
            </a:r>
            <a:endParaRPr b="0" i="0" sz="1800"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b="0" i="0" lang="en-US" sz="1800" u="none" cap="none" strike="noStrike">
                <a:solidFill>
                  <a:srgbClr val="000000"/>
                </a:solidFill>
                <a:latin typeface="PT Sans Caption"/>
                <a:ea typeface="PT Sans Caption"/>
                <a:cs typeface="PT Sans Caption"/>
                <a:sym typeface="PT Sans Caption"/>
              </a:rPr>
              <a:t>selectByValue Method</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None/>
            </a:pPr>
            <a:r>
              <a:t/>
            </a:r>
            <a:endParaRPr sz="1800">
              <a:latin typeface="PT Sans Caption"/>
              <a:ea typeface="PT Sans Caption"/>
              <a:cs typeface="PT Sans Caption"/>
              <a:sym typeface="PT Sans Caption"/>
            </a:endParaRPr>
          </a:p>
          <a:p>
            <a:pPr indent="0" lvl="0" marL="0" marR="0" rtl="0" algn="l">
              <a:lnSpc>
                <a:spcPct val="115000"/>
              </a:lnSpc>
              <a:spcBef>
                <a:spcPts val="0"/>
              </a:spcBef>
              <a:spcAft>
                <a:spcPts val="0"/>
              </a:spcAft>
              <a:buNone/>
            </a:pPr>
            <a:r>
              <a:rPr b="1" lang="en-US" sz="1800">
                <a:solidFill>
                  <a:srgbClr val="FF0000"/>
                </a:solidFill>
                <a:latin typeface="PT Sans Caption"/>
                <a:ea typeface="PT Sans Caption"/>
                <a:cs typeface="PT Sans Caption"/>
                <a:sym typeface="PT Sans Caption"/>
              </a:rPr>
              <a:t>Note: </a:t>
            </a:r>
            <a:r>
              <a:rPr b="1" lang="en-US" sz="1800">
                <a:latin typeface="PT Sans Caption"/>
                <a:ea typeface="PT Sans Caption"/>
                <a:cs typeface="PT Sans Caption"/>
                <a:sym typeface="PT Sans Caption"/>
              </a:rPr>
              <a:t>to verify if drop down allows multiple selection use method isMultiple();</a:t>
            </a:r>
            <a:endParaRPr b="1" sz="1800">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
        <p:nvSpPr>
          <p:cNvPr id="854" name="Google Shape;854;p145"/>
          <p:cNvSpPr txBox="1"/>
          <p:nvPr>
            <p:ph type="title"/>
          </p:nvPr>
        </p:nvSpPr>
        <p:spPr>
          <a:xfrm>
            <a:off x="77650" y="0"/>
            <a:ext cx="3645900" cy="1615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DropDown &amp; Multiple Select Operation</a:t>
            </a:r>
            <a:endParaRPr b="1" sz="3000">
              <a:latin typeface="PT Sans Caption"/>
              <a:ea typeface="PT Sans Caption"/>
              <a:cs typeface="PT Sans Caption"/>
              <a:sym typeface="PT Sans Caption"/>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46"/>
          <p:cNvSpPr txBox="1"/>
          <p:nvPr>
            <p:ph type="title"/>
          </p:nvPr>
        </p:nvSpPr>
        <p:spPr>
          <a:xfrm>
            <a:off x="131000" y="21800"/>
            <a:ext cx="11768700" cy="80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US" sz="3000">
                <a:solidFill>
                  <a:srgbClr val="FFFFFF"/>
                </a:solidFill>
                <a:latin typeface="PT Sans Caption"/>
                <a:ea typeface="PT Sans Caption"/>
                <a:cs typeface="PT Sans Caption"/>
                <a:sym typeface="PT Sans Caption"/>
              </a:rPr>
              <a:t>DropDown demo</a:t>
            </a:r>
            <a:endParaRPr sz="3000">
              <a:solidFill>
                <a:srgbClr val="FFFFFF"/>
              </a:solidFill>
              <a:latin typeface="PT Sans Caption"/>
              <a:ea typeface="PT Sans Caption"/>
              <a:cs typeface="PT Sans Caption"/>
              <a:sym typeface="PT Sans Caption"/>
            </a:endParaRPr>
          </a:p>
        </p:txBody>
      </p:sp>
      <p:pic>
        <p:nvPicPr>
          <p:cNvPr id="860" name="Google Shape;860;p146"/>
          <p:cNvPicPr preferRelativeResize="0"/>
          <p:nvPr/>
        </p:nvPicPr>
        <p:blipFill rotWithShape="1">
          <a:blip r:embed="rId3">
            <a:alphaModFix/>
          </a:blip>
          <a:srcRect b="0" l="0" r="0" t="0"/>
          <a:stretch/>
        </p:blipFill>
        <p:spPr>
          <a:xfrm>
            <a:off x="1282725" y="825500"/>
            <a:ext cx="9089776" cy="592867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47"/>
          <p:cNvSpPr txBox="1"/>
          <p:nvPr/>
        </p:nvSpPr>
        <p:spPr>
          <a:xfrm>
            <a:off x="4040300" y="220000"/>
            <a:ext cx="7067100" cy="4996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getOptions( ) : List&lt;WebElement&gt; –This gets the all options belonging to the Select tag. It takes no parameter and returns List&lt;WebElements&gt;.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highlight>
                  <a:srgbClr val="FFFF00"/>
                </a:highlight>
                <a:latin typeface="PT Sans Caption"/>
                <a:ea typeface="PT Sans Caption"/>
                <a:cs typeface="PT Sans Caption"/>
                <a:sym typeface="PT Sans Caption"/>
              </a:rPr>
              <a:t>Command - oSelect.getOptions();</a:t>
            </a:r>
            <a:endParaRPr b="0" i="0" sz="1800" u="none" cap="none" strike="noStrike">
              <a:solidFill>
                <a:srgbClr val="000000"/>
              </a:solidFill>
              <a:highlight>
                <a:srgbClr val="FFFF00"/>
              </a:highlight>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highlight>
                <a:srgbClr val="FFFF00"/>
              </a:highlight>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PT Sans Caption"/>
                <a:ea typeface="PT Sans Caption"/>
                <a:cs typeface="PT Sans Caption"/>
                <a:sym typeface="PT Sans Caption"/>
              </a:rPr>
              <a:t>Sometimes you may like to count the element in the dropdown and multiple select box, so that you can use the loop on Select element.</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T Sans Caption"/>
              <a:ea typeface="PT Sans Caption"/>
              <a:cs typeface="PT Sans Caption"/>
              <a:sym typeface="PT Sans Caption"/>
            </a:endParaRPr>
          </a:p>
        </p:txBody>
      </p:sp>
      <p:sp>
        <p:nvSpPr>
          <p:cNvPr id="866" name="Google Shape;866;p147"/>
          <p:cNvSpPr txBox="1"/>
          <p:nvPr>
            <p:ph type="title"/>
          </p:nvPr>
        </p:nvSpPr>
        <p:spPr>
          <a:xfrm>
            <a:off x="77650" y="0"/>
            <a:ext cx="3645900" cy="1615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US" sz="3000">
                <a:latin typeface="PT Sans Caption"/>
                <a:ea typeface="PT Sans Caption"/>
                <a:cs typeface="PT Sans Caption"/>
                <a:sym typeface="PT Sans Caption"/>
              </a:rPr>
              <a:t>DropDown &amp; Multiple Select Operation</a:t>
            </a:r>
            <a:endParaRPr b="1" sz="3000">
              <a:latin typeface="PT Sans Caption"/>
              <a:ea typeface="PT Sans Caption"/>
              <a:cs typeface="PT Sans Caption"/>
              <a:sym typeface="PT Sans Caption"/>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48"/>
          <p:cNvSpPr txBox="1"/>
          <p:nvPr>
            <p:ph type="title"/>
          </p:nvPr>
        </p:nvSpPr>
        <p:spPr>
          <a:xfrm>
            <a:off x="131000" y="21800"/>
            <a:ext cx="11768700" cy="80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b="1" lang="en-US" sz="3000">
                <a:solidFill>
                  <a:srgbClr val="FFFFFF"/>
                </a:solidFill>
                <a:latin typeface="PT Sans Caption"/>
                <a:ea typeface="PT Sans Caption"/>
                <a:cs typeface="PT Sans Caption"/>
                <a:sym typeface="PT Sans Caption"/>
              </a:rPr>
              <a:t>DropDown getOptions()</a:t>
            </a:r>
            <a:endParaRPr b="1" sz="3000">
              <a:solidFill>
                <a:srgbClr val="FFFFFF"/>
              </a:solidFill>
              <a:latin typeface="PT Sans Caption"/>
              <a:ea typeface="PT Sans Caption"/>
              <a:cs typeface="PT Sans Caption"/>
              <a:sym typeface="PT Sans Caption"/>
            </a:endParaRPr>
          </a:p>
        </p:txBody>
      </p:sp>
      <p:pic>
        <p:nvPicPr>
          <p:cNvPr id="872" name="Google Shape;872;p148"/>
          <p:cNvPicPr preferRelativeResize="0"/>
          <p:nvPr/>
        </p:nvPicPr>
        <p:blipFill rotWithShape="1">
          <a:blip r:embed="rId3">
            <a:alphaModFix/>
          </a:blip>
          <a:srcRect b="0" l="0" r="0" t="0"/>
          <a:stretch/>
        </p:blipFill>
        <p:spPr>
          <a:xfrm>
            <a:off x="1762600" y="825500"/>
            <a:ext cx="8633060" cy="581359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49"/>
          <p:cNvSpPr txBox="1"/>
          <p:nvPr/>
        </p:nvSpPr>
        <p:spPr>
          <a:xfrm>
            <a:off x="3943100" y="175475"/>
            <a:ext cx="7457100" cy="62733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1000"/>
              </a:spcBef>
              <a:spcAft>
                <a:spcPts val="0"/>
              </a:spcAft>
              <a:buClr>
                <a:srgbClr val="000000"/>
              </a:buClr>
              <a:buSzPts val="1800"/>
              <a:buFont typeface="Arial"/>
              <a:buNone/>
            </a:pPr>
            <a:r>
              <a:rPr b="1" lang="en-US" sz="1800">
                <a:latin typeface="PT Sans Caption"/>
                <a:ea typeface="PT Sans Caption"/>
                <a:cs typeface="PT Sans Caption"/>
                <a:sym typeface="PT Sans Caption"/>
              </a:rPr>
              <a:t>TC 1: Facebook dropdown verification</a:t>
            </a:r>
            <a:endParaRPr b="1" sz="1800">
              <a:latin typeface="PT Sans Caption"/>
              <a:ea typeface="PT Sans Caption"/>
              <a:cs typeface="PT Sans Caption"/>
              <a:sym typeface="PT Sans Caption"/>
            </a:endParaRPr>
          </a:p>
          <a:p>
            <a:pPr indent="-342900" lvl="0" marL="457200" marR="0" rtl="0" algn="l">
              <a:lnSpc>
                <a:spcPct val="9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“https://www.facebook.com”</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Verify:</a:t>
            </a:r>
            <a:endParaRPr sz="1800">
              <a:latin typeface="PT Sans Caption"/>
              <a:ea typeface="PT Sans Caption"/>
              <a:cs typeface="PT Sans Caption"/>
              <a:sym typeface="PT Sans Caption"/>
            </a:endParaRPr>
          </a:p>
          <a:p>
            <a:pPr indent="-342900" lvl="0" marL="914400" marR="0" rtl="0" algn="l">
              <a:lnSpc>
                <a:spcPct val="90000"/>
              </a:lnSpc>
              <a:spcBef>
                <a:spcPts val="0"/>
              </a:spcBef>
              <a:spcAft>
                <a:spcPts val="0"/>
              </a:spcAft>
              <a:buSzPts val="1800"/>
              <a:buFont typeface="PT Sans Caption"/>
              <a:buChar char="●"/>
            </a:pPr>
            <a:r>
              <a:rPr lang="en-US" sz="1800">
                <a:latin typeface="PT Sans Caption"/>
                <a:ea typeface="PT Sans Caption"/>
                <a:cs typeface="PT Sans Caption"/>
                <a:sym typeface="PT Sans Caption"/>
              </a:rPr>
              <a:t>month dd has 12 month options</a:t>
            </a:r>
            <a:endParaRPr sz="1800">
              <a:latin typeface="PT Sans Caption"/>
              <a:ea typeface="PT Sans Caption"/>
              <a:cs typeface="PT Sans Caption"/>
              <a:sym typeface="PT Sans Caption"/>
            </a:endParaRPr>
          </a:p>
          <a:p>
            <a:pPr indent="-342900" lvl="0" marL="914400" marR="0" rtl="0" algn="l">
              <a:lnSpc>
                <a:spcPct val="90000"/>
              </a:lnSpc>
              <a:spcBef>
                <a:spcPts val="0"/>
              </a:spcBef>
              <a:spcAft>
                <a:spcPts val="0"/>
              </a:spcAft>
              <a:buSzPts val="1800"/>
              <a:buFont typeface="PT Sans Caption"/>
              <a:buChar char="●"/>
            </a:pPr>
            <a:r>
              <a:rPr lang="en-US" sz="1800">
                <a:latin typeface="PT Sans Caption"/>
                <a:ea typeface="PT Sans Caption"/>
                <a:cs typeface="PT Sans Caption"/>
                <a:sym typeface="PT Sans Caption"/>
              </a:rPr>
              <a:t>day dd has 31 day options</a:t>
            </a:r>
            <a:endParaRPr sz="1800">
              <a:latin typeface="PT Sans Caption"/>
              <a:ea typeface="PT Sans Caption"/>
              <a:cs typeface="PT Sans Caption"/>
              <a:sym typeface="PT Sans Caption"/>
            </a:endParaRPr>
          </a:p>
          <a:p>
            <a:pPr indent="-342900" lvl="0" marL="914400" marR="0" rtl="0" algn="l">
              <a:lnSpc>
                <a:spcPct val="90000"/>
              </a:lnSpc>
              <a:spcBef>
                <a:spcPts val="0"/>
              </a:spcBef>
              <a:spcAft>
                <a:spcPts val="0"/>
              </a:spcAft>
              <a:buSzPts val="1800"/>
              <a:buFont typeface="PT Sans Caption"/>
              <a:buChar char="●"/>
            </a:pPr>
            <a:r>
              <a:rPr lang="en-US" sz="1800">
                <a:latin typeface="PT Sans Caption"/>
                <a:ea typeface="PT Sans Caption"/>
                <a:cs typeface="PT Sans Caption"/>
                <a:sym typeface="PT Sans Caption"/>
              </a:rPr>
              <a:t>year dd has 115 year options</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Select your date of birth	</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Quit browser</a:t>
            </a:r>
            <a:endParaRPr sz="1800">
              <a:latin typeface="PT Sans Caption"/>
              <a:ea typeface="PT Sans Caption"/>
              <a:cs typeface="PT Sans Caption"/>
              <a:sym typeface="PT Sans Caption"/>
            </a:endParaRPr>
          </a:p>
        </p:txBody>
      </p:sp>
      <p:sp>
        <p:nvSpPr>
          <p:cNvPr id="878" name="Google Shape;878;p149"/>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Test Case</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82" name="Shape 882"/>
        <p:cNvGrpSpPr/>
        <p:nvPr/>
      </p:nvGrpSpPr>
      <p:grpSpPr>
        <a:xfrm>
          <a:off x="0" y="0"/>
          <a:ext cx="0" cy="0"/>
          <a:chOff x="0" y="0"/>
          <a:chExt cx="0" cy="0"/>
        </a:xfrm>
      </p:grpSpPr>
      <p:sp>
        <p:nvSpPr>
          <p:cNvPr id="883" name="Google Shape;883;p150"/>
          <p:cNvSpPr txBox="1"/>
          <p:nvPr>
            <p:ph type="title"/>
          </p:nvPr>
        </p:nvSpPr>
        <p:spPr>
          <a:xfrm>
            <a:off x="131000" y="21800"/>
            <a:ext cx="11768700" cy="80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3200"/>
              <a:buFont typeface="Roboto"/>
              <a:buNone/>
            </a:pPr>
            <a:r>
              <a:rPr b="1" i="0" lang="en-US" sz="3000" u="none" cap="none" strike="noStrike">
                <a:solidFill>
                  <a:schemeClr val="lt1"/>
                </a:solidFill>
                <a:latin typeface="PT Sans Caption"/>
                <a:ea typeface="PT Sans Caption"/>
                <a:cs typeface="PT Sans Caption"/>
                <a:sym typeface="PT Sans Caption"/>
              </a:rPr>
              <a:t>DeSelect Methods</a:t>
            </a:r>
            <a:endParaRPr i="0" sz="3000" u="none" cap="none" strike="noStrike">
              <a:solidFill>
                <a:schemeClr val="lt1"/>
              </a:solidFill>
              <a:latin typeface="PT Sans Caption"/>
              <a:ea typeface="PT Sans Caption"/>
              <a:cs typeface="PT Sans Caption"/>
              <a:sym typeface="PT Sans Caption"/>
            </a:endParaRPr>
          </a:p>
        </p:txBody>
      </p:sp>
      <p:sp>
        <p:nvSpPr>
          <p:cNvPr id="884" name="Google Shape;884;p150"/>
          <p:cNvSpPr txBox="1"/>
          <p:nvPr>
            <p:ph idx="4294967295" type="body"/>
          </p:nvPr>
        </p:nvSpPr>
        <p:spPr>
          <a:xfrm>
            <a:off x="317075" y="1149500"/>
            <a:ext cx="11026200" cy="5708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Roboto"/>
              <a:buChar char="●"/>
            </a:pPr>
            <a:r>
              <a:rPr lang="en-US" u="none" cap="none" strike="noStrike">
                <a:solidFill>
                  <a:srgbClr val="000000"/>
                </a:solidFill>
                <a:latin typeface="PT Sans Caption"/>
                <a:ea typeface="PT Sans Caption"/>
                <a:cs typeface="PT Sans Caption"/>
                <a:sym typeface="PT Sans Caption"/>
              </a:rPr>
              <a:t>The way we select different values of DropDown &amp; Multi Select, the same way we can also </a:t>
            </a:r>
            <a:r>
              <a:rPr b="1" lang="en-US" u="none" cap="none" strike="noStrike">
                <a:solidFill>
                  <a:srgbClr val="000000"/>
                </a:solidFill>
                <a:latin typeface="PT Sans Caption"/>
                <a:ea typeface="PT Sans Caption"/>
                <a:cs typeface="PT Sans Caption"/>
                <a:sym typeface="PT Sans Caption"/>
              </a:rPr>
              <a:t>deselect</a:t>
            </a:r>
            <a:r>
              <a:rPr lang="en-US" u="none" cap="none" strike="noStrike">
                <a:solidFill>
                  <a:srgbClr val="000000"/>
                </a:solidFill>
                <a:latin typeface="PT Sans Caption"/>
                <a:ea typeface="PT Sans Caption"/>
                <a:cs typeface="PT Sans Caption"/>
                <a:sym typeface="PT Sans Caption"/>
              </a:rPr>
              <a:t> the values. </a:t>
            </a:r>
            <a:endParaRPr u="none" cap="none" strike="noStrike">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lang="en-US" u="none" cap="none" strike="noStrike">
                <a:solidFill>
                  <a:srgbClr val="000000"/>
                </a:solidFill>
                <a:latin typeface="PT Sans Caption"/>
                <a:ea typeface="PT Sans Caption"/>
                <a:cs typeface="PT Sans Caption"/>
                <a:sym typeface="PT Sans Caption"/>
              </a:rPr>
              <a:t>But the only challenge </a:t>
            </a:r>
            <a:r>
              <a:rPr lang="en-US">
                <a:solidFill>
                  <a:srgbClr val="000000"/>
                </a:solidFill>
                <a:latin typeface="PT Sans Caption"/>
                <a:ea typeface="PT Sans Caption"/>
                <a:cs typeface="PT Sans Caption"/>
                <a:sym typeface="PT Sans Caption"/>
              </a:rPr>
              <a:t>is</a:t>
            </a:r>
            <a:r>
              <a:rPr lang="en-US" u="none" cap="none" strike="noStrike">
                <a:solidFill>
                  <a:srgbClr val="000000"/>
                </a:solidFill>
                <a:latin typeface="PT Sans Caption"/>
                <a:ea typeface="PT Sans Caption"/>
                <a:cs typeface="PT Sans Caption"/>
                <a:sym typeface="PT Sans Caption"/>
              </a:rPr>
              <a:t> these methods </a:t>
            </a:r>
            <a:r>
              <a:rPr b="1" lang="en-US" u="none" cap="none" strike="noStrike">
                <a:solidFill>
                  <a:srgbClr val="000000"/>
                </a:solidFill>
                <a:latin typeface="PT Sans Caption"/>
                <a:ea typeface="PT Sans Caption"/>
                <a:cs typeface="PT Sans Caption"/>
                <a:sym typeface="PT Sans Caption"/>
              </a:rPr>
              <a:t>do not work for DropDown</a:t>
            </a:r>
            <a:r>
              <a:rPr lang="en-US" u="none" cap="none" strike="noStrike">
                <a:solidFill>
                  <a:srgbClr val="000000"/>
                </a:solidFill>
                <a:latin typeface="PT Sans Caption"/>
                <a:ea typeface="PT Sans Caption"/>
                <a:cs typeface="PT Sans Caption"/>
                <a:sym typeface="PT Sans Caption"/>
              </a:rPr>
              <a:t> and </a:t>
            </a:r>
            <a:r>
              <a:rPr b="1" lang="en-US" u="none" cap="none" strike="noStrike">
                <a:solidFill>
                  <a:srgbClr val="000000"/>
                </a:solidFill>
                <a:latin typeface="PT Sans Caption"/>
                <a:ea typeface="PT Sans Caption"/>
                <a:cs typeface="PT Sans Caption"/>
                <a:sym typeface="PT Sans Caption"/>
              </a:rPr>
              <a:t>only work for Multi Select elements.</a:t>
            </a:r>
            <a:endParaRPr b="1">
              <a:solidFill>
                <a:srgbClr val="000000"/>
              </a:solidFill>
              <a:latin typeface="PT Sans Caption"/>
              <a:ea typeface="PT Sans Caption"/>
              <a:cs typeface="PT Sans Caption"/>
              <a:sym typeface="PT Sans Caption"/>
            </a:endParaRPr>
          </a:p>
          <a:p>
            <a:pPr indent="-342900" lvl="0" marL="457200" marR="0" rtl="0" algn="l">
              <a:lnSpc>
                <a:spcPct val="115000"/>
              </a:lnSpc>
              <a:spcBef>
                <a:spcPts val="0"/>
              </a:spcBef>
              <a:spcAft>
                <a:spcPts val="0"/>
              </a:spcAft>
              <a:buClr>
                <a:srgbClr val="000000"/>
              </a:buClr>
              <a:buSzPts val="1800"/>
              <a:buFont typeface="PT Sans Caption"/>
              <a:buChar char="●"/>
            </a:pPr>
            <a:r>
              <a:rPr lang="en-US" u="none" cap="none" strike="noStrike">
                <a:solidFill>
                  <a:srgbClr val="000000"/>
                </a:solidFill>
                <a:latin typeface="PT Sans Caption"/>
                <a:ea typeface="PT Sans Caption"/>
                <a:cs typeface="PT Sans Caption"/>
                <a:sym typeface="PT Sans Caption"/>
              </a:rPr>
              <a:t>In case you want to deselect any pre-selected option, that can be done with either deselectAll(), deselectByIndex, deselectByValue and deselectByVisibletext.</a:t>
            </a:r>
            <a:endParaRPr>
              <a:solidFill>
                <a:srgbClr val="000000"/>
              </a:solidFill>
              <a:latin typeface="PT Sans Caption"/>
              <a:ea typeface="PT Sans Caption"/>
              <a:cs typeface="PT Sans Caption"/>
              <a:sym typeface="PT Sans Caption"/>
            </a:endParaRPr>
          </a:p>
          <a:p>
            <a:pPr indent="-228600" lvl="0" marL="457200" marR="0" rtl="0" algn="l">
              <a:lnSpc>
                <a:spcPct val="115000"/>
              </a:lnSpc>
              <a:spcBef>
                <a:spcPts val="0"/>
              </a:spcBef>
              <a:spcAft>
                <a:spcPts val="0"/>
              </a:spcAft>
              <a:buClr>
                <a:schemeClr val="lt2"/>
              </a:buClr>
              <a:buSzPts val="1800"/>
              <a:buFont typeface="Roboto"/>
              <a:buNone/>
            </a:pPr>
            <a:r>
              <a:t/>
            </a:r>
            <a:endParaRPr i="0" u="none" cap="none" strike="noStrike">
              <a:solidFill>
                <a:schemeClr val="lt2"/>
              </a:solidFill>
              <a:latin typeface="PT Sans Caption"/>
              <a:ea typeface="PT Sans Caption"/>
              <a:cs typeface="PT Sans Caption"/>
              <a:sym typeface="PT Sans Caption"/>
            </a:endParaRPr>
          </a:p>
        </p:txBody>
      </p:sp>
      <p:pic>
        <p:nvPicPr>
          <p:cNvPr id="885" name="Google Shape;885;p150"/>
          <p:cNvPicPr preferRelativeResize="0"/>
          <p:nvPr/>
        </p:nvPicPr>
        <p:blipFill rotWithShape="1">
          <a:blip r:embed="rId3">
            <a:alphaModFix/>
          </a:blip>
          <a:srcRect b="0" l="0" r="0" t="0"/>
          <a:stretch/>
        </p:blipFill>
        <p:spPr>
          <a:xfrm>
            <a:off x="969175" y="3751858"/>
            <a:ext cx="9722000" cy="1417792"/>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89" name="Shape 889"/>
        <p:cNvGrpSpPr/>
        <p:nvPr/>
      </p:nvGrpSpPr>
      <p:grpSpPr>
        <a:xfrm>
          <a:off x="0" y="0"/>
          <a:ext cx="0" cy="0"/>
          <a:chOff x="0" y="0"/>
          <a:chExt cx="0" cy="0"/>
        </a:xfrm>
      </p:grpSpPr>
      <p:sp>
        <p:nvSpPr>
          <p:cNvPr id="890" name="Google Shape;890;p151"/>
          <p:cNvSpPr/>
          <p:nvPr/>
        </p:nvSpPr>
        <p:spPr>
          <a:xfrm>
            <a:off x="343000" y="948575"/>
            <a:ext cx="11768700" cy="562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1. deselectAll( ) : void </a:t>
            </a:r>
            <a:r>
              <a:rPr b="0" i="0" lang="en-US" sz="1800" u="none" cap="none" strike="noStrike">
                <a:solidFill>
                  <a:srgbClr val="000000"/>
                </a:solidFill>
                <a:latin typeface="PT Sans Caption"/>
                <a:ea typeface="PT Sans Caption"/>
                <a:cs typeface="PT Sans Caption"/>
                <a:sym typeface="PT Sans Caption"/>
              </a:rPr>
              <a:t>– Clear all selected entries. Valid when the SELECT supports multiple selections.</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Command </a:t>
            </a:r>
            <a:r>
              <a:rPr b="0" i="0" lang="en-US" sz="1800" u="none" cap="none" strike="noStrike">
                <a:solidFill>
                  <a:srgbClr val="000000"/>
                </a:solidFill>
                <a:latin typeface="PT Sans Caption"/>
                <a:ea typeface="PT Sans Caption"/>
                <a:cs typeface="PT Sans Caption"/>
                <a:sym typeface="PT Sans Caption"/>
              </a:rPr>
              <a:t>- </a:t>
            </a:r>
            <a:r>
              <a:rPr b="1" i="0" lang="en-US" sz="1800" u="none" cap="none" strike="noStrike">
                <a:solidFill>
                  <a:srgbClr val="000000"/>
                </a:solidFill>
                <a:highlight>
                  <a:srgbClr val="FFFF00"/>
                </a:highlight>
                <a:latin typeface="PT Sans Caption"/>
                <a:ea typeface="PT Sans Caption"/>
                <a:cs typeface="PT Sans Caption"/>
                <a:sym typeface="PT Sans Caption"/>
              </a:rPr>
              <a:t>oSelect.deselectAll;</a:t>
            </a:r>
            <a:endParaRPr b="0" i="0" sz="1800" u="none" cap="none" strike="noStrike">
              <a:solidFill>
                <a:srgbClr val="000000"/>
              </a:solidFill>
              <a:highlight>
                <a:srgbClr val="FFFF00"/>
              </a:highlight>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2. deselectByIndex(int arg0) : void </a:t>
            </a:r>
            <a:r>
              <a:rPr b="0" i="0" lang="en-US" sz="1800" u="none" cap="none" strike="noStrike">
                <a:solidFill>
                  <a:srgbClr val="000000"/>
                </a:solidFill>
                <a:latin typeface="PT Sans Caption"/>
                <a:ea typeface="PT Sans Caption"/>
                <a:cs typeface="PT Sans Caption"/>
                <a:sym typeface="PT Sans Caption"/>
              </a:rPr>
              <a:t>–Deselect the option at the given index.</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Command </a:t>
            </a:r>
            <a:r>
              <a:rPr b="0" i="0" lang="en-US" sz="1800" u="none" cap="none" strike="noStrike">
                <a:solidFill>
                  <a:srgbClr val="000000"/>
                </a:solidFill>
                <a:latin typeface="PT Sans Caption"/>
                <a:ea typeface="PT Sans Caption"/>
                <a:cs typeface="PT Sans Caption"/>
                <a:sym typeface="PT Sans Caption"/>
              </a:rPr>
              <a:t>- </a:t>
            </a:r>
            <a:r>
              <a:rPr b="1" i="0" lang="en-US" sz="1800" u="none" cap="none" strike="noStrike">
                <a:solidFill>
                  <a:srgbClr val="000000"/>
                </a:solidFill>
                <a:highlight>
                  <a:srgbClr val="FFFF00"/>
                </a:highlight>
                <a:latin typeface="PT Sans Caption"/>
                <a:ea typeface="PT Sans Caption"/>
                <a:cs typeface="PT Sans Caption"/>
                <a:sym typeface="PT Sans Caption"/>
              </a:rPr>
              <a:t>oSelect.deselectByIndex;</a:t>
            </a:r>
            <a:endParaRPr b="0" i="0" sz="1800" u="none" cap="none" strike="noStrike">
              <a:solidFill>
                <a:srgbClr val="000000"/>
              </a:solidFill>
              <a:highlight>
                <a:srgbClr val="FFFF00"/>
              </a:highlight>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3. deselectByValue(String arg0) : void </a:t>
            </a:r>
            <a:r>
              <a:rPr b="0" i="0" lang="en-US" sz="1800" u="none" cap="none" strike="noStrike">
                <a:solidFill>
                  <a:srgbClr val="000000"/>
                </a:solidFill>
                <a:latin typeface="PT Sans Caption"/>
                <a:ea typeface="PT Sans Caption"/>
                <a:cs typeface="PT Sans Caption"/>
                <a:sym typeface="PT Sans Caption"/>
              </a:rPr>
              <a:t>–Deselect all options that have a value matching the argument.</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PT Sans Caption"/>
                <a:ea typeface="PT Sans Caption"/>
                <a:cs typeface="PT Sans Caption"/>
                <a:sym typeface="PT Sans Caption"/>
              </a:rPr>
              <a:t>Command </a:t>
            </a:r>
            <a:r>
              <a:rPr b="0" i="0" lang="en-US" sz="1800" u="none" cap="none" strike="noStrike">
                <a:solidFill>
                  <a:srgbClr val="000000"/>
                </a:solidFill>
                <a:latin typeface="PT Sans Caption"/>
                <a:ea typeface="PT Sans Caption"/>
                <a:cs typeface="PT Sans Caption"/>
                <a:sym typeface="PT Sans Caption"/>
              </a:rPr>
              <a:t>- </a:t>
            </a:r>
            <a:r>
              <a:rPr b="1" i="0" lang="en-US" sz="1800" u="none" cap="none" strike="noStrike">
                <a:solidFill>
                  <a:srgbClr val="000000"/>
                </a:solidFill>
                <a:highlight>
                  <a:srgbClr val="FFFF00"/>
                </a:highlight>
                <a:latin typeface="PT Sans Caption"/>
                <a:ea typeface="PT Sans Caption"/>
                <a:cs typeface="PT Sans Caption"/>
                <a:sym typeface="PT Sans Caption"/>
              </a:rPr>
              <a:t>oSelect.deselectByValue;</a:t>
            </a:r>
            <a:endParaRPr b="1" i="0" sz="1800" u="none" cap="none" strike="noStrike">
              <a:solidFill>
                <a:srgbClr val="000000"/>
              </a:solidFill>
              <a:highlight>
                <a:srgbClr val="FFFF00"/>
              </a:highlight>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00"/>
              </a:highlight>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1" i="0" lang="en-US" sz="1800" u="none" cap="none" strike="noStrike">
                <a:solidFill>
                  <a:srgbClr val="000000"/>
                </a:solidFill>
                <a:latin typeface="PT Sans Caption"/>
                <a:ea typeface="PT Sans Caption"/>
                <a:cs typeface="PT Sans Caption"/>
                <a:sym typeface="PT Sans Caption"/>
              </a:rPr>
              <a:t>4. deselectByVisibleText(String arg0) : void – Deselect all options that display text matching the argument.</a:t>
            </a:r>
            <a:endParaRPr b="1" i="0" sz="1800" u="none" cap="none" strike="noStrike">
              <a:solidFill>
                <a:srgbClr val="000000"/>
              </a:solidFill>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1" i="0" lang="en-US" sz="1800" u="none" cap="none" strike="noStrike">
                <a:solidFill>
                  <a:srgbClr val="000000"/>
                </a:solidFill>
                <a:highlight>
                  <a:srgbClr val="FFFF00"/>
                </a:highlight>
                <a:latin typeface="PT Sans Caption"/>
                <a:ea typeface="PT Sans Caption"/>
                <a:cs typeface="PT Sans Caption"/>
                <a:sym typeface="PT Sans Caption"/>
              </a:rPr>
              <a:t>Command - oSelect.deselectByVisibleText</a:t>
            </a:r>
            <a:endParaRPr b="1" i="0" sz="1800" u="none" cap="none" strike="noStrike">
              <a:solidFill>
                <a:srgbClr val="000000"/>
              </a:solidFill>
              <a:highlight>
                <a:srgbClr val="FFFF00"/>
              </a:highlight>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1" i="0" sz="1800" u="none" cap="none" strike="noStrike">
              <a:solidFill>
                <a:srgbClr val="000000"/>
              </a:solidFill>
              <a:highlight>
                <a:srgbClr val="FFFF00"/>
              </a:highlight>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1" i="0" lang="en-US" sz="1800" u="none" cap="none" strike="noStrike">
                <a:solidFill>
                  <a:srgbClr val="000000"/>
                </a:solidFill>
                <a:latin typeface="PT Sans Caption"/>
                <a:ea typeface="PT Sans Caption"/>
                <a:cs typeface="PT Sans Caption"/>
                <a:sym typeface="PT Sans Caption"/>
              </a:rPr>
              <a:t>5. isMultiple( ) : boolean – Tells whether the SELECT element support multiple selecting options at the same time or not. It accepts nothing by returns boolean value(true/false).</a:t>
            </a:r>
            <a:endParaRPr b="1" i="0" sz="1800" u="none" cap="none" strike="noStrike">
              <a:solidFill>
                <a:srgbClr val="000000"/>
              </a:solidFill>
              <a:highlight>
                <a:srgbClr val="FFFF00"/>
              </a:highlight>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1" i="0" lang="en-US" sz="1800" u="none" cap="none" strike="noStrike">
                <a:solidFill>
                  <a:srgbClr val="000000"/>
                </a:solidFill>
                <a:highlight>
                  <a:srgbClr val="FFFF00"/>
                </a:highlight>
                <a:latin typeface="PT Sans Caption"/>
                <a:ea typeface="PT Sans Caption"/>
                <a:cs typeface="PT Sans Caption"/>
                <a:sym typeface="PT Sans Caption"/>
              </a:rPr>
              <a:t>Command - oSelect.isMultiple();</a:t>
            </a:r>
            <a:endParaRPr b="1" i="0" sz="1800" u="none" cap="none" strike="noStrike">
              <a:solidFill>
                <a:srgbClr val="000000"/>
              </a:solidFill>
              <a:highlight>
                <a:srgbClr val="FFFF00"/>
              </a:highlight>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rPr b="1" i="0" lang="en-US" sz="1800" u="none" cap="none" strike="noStrike">
                <a:solidFill>
                  <a:srgbClr val="000000"/>
                </a:solidFill>
                <a:highlight>
                  <a:srgbClr val="FFFF00"/>
                </a:highlight>
                <a:latin typeface="PT Sans Caption"/>
                <a:ea typeface="PT Sans Caption"/>
                <a:cs typeface="PT Sans Caption"/>
                <a:sym typeface="PT Sans Caption"/>
              </a:rPr>
              <a:t>This is done by checking the value of the “multiple” attribute.</a:t>
            </a:r>
            <a:endParaRPr b="1" i="0" sz="1800" u="none" cap="none" strike="noStrike">
              <a:solidFill>
                <a:srgbClr val="000000"/>
              </a:solidFill>
              <a:highlight>
                <a:srgbClr val="FFFF00"/>
              </a:highlight>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100"/>
              <a:buFont typeface="Arial"/>
              <a:buNone/>
            </a:pPr>
            <a:r>
              <a:t/>
            </a:r>
            <a:endParaRPr b="1" i="0" sz="1800" u="none" cap="none" strike="noStrike">
              <a:solidFill>
                <a:srgbClr val="000000"/>
              </a:solidFill>
              <a:highlight>
                <a:srgbClr val="FFFF00"/>
              </a:highlight>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highlight>
                <a:srgbClr val="FFFF00"/>
              </a:highlight>
              <a:latin typeface="PT Sans Caption"/>
              <a:ea typeface="PT Sans Caption"/>
              <a:cs typeface="PT Sans Caption"/>
              <a:sym typeface="PT Sans Captio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PT Sans Caption"/>
              <a:ea typeface="PT Sans Caption"/>
              <a:cs typeface="PT Sans Caption"/>
              <a:sym typeface="PT Sans Caption"/>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52"/>
          <p:cNvSpPr txBox="1"/>
          <p:nvPr/>
        </p:nvSpPr>
        <p:spPr>
          <a:xfrm>
            <a:off x="3923125" y="64900"/>
            <a:ext cx="8044500" cy="650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1000"/>
              </a:spcBef>
              <a:spcAft>
                <a:spcPts val="0"/>
              </a:spcAft>
              <a:buClr>
                <a:srgbClr val="000000"/>
              </a:buClr>
              <a:buSzPts val="1800"/>
              <a:buFont typeface="Arial"/>
              <a:buNone/>
            </a:pPr>
            <a:r>
              <a:rPr b="1" lang="en-US" sz="1800">
                <a:latin typeface="PT Sans Caption"/>
                <a:ea typeface="PT Sans Caption"/>
                <a:cs typeface="PT Sans Caption"/>
                <a:sym typeface="PT Sans Caption"/>
              </a:rPr>
              <a:t>TC 1: Amazon Department List Verification</a:t>
            </a:r>
            <a:endParaRPr b="1" sz="1800">
              <a:latin typeface="PT Sans Caption"/>
              <a:ea typeface="PT Sans Caption"/>
              <a:cs typeface="PT Sans Caption"/>
              <a:sym typeface="PT Sans Caption"/>
            </a:endParaRPr>
          </a:p>
          <a:p>
            <a:pPr indent="-342900" lvl="0" marL="457200" rtl="0" algn="l">
              <a:lnSpc>
                <a:spcPct val="9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“http://amazon.com/”</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Verify how many department options available.</a:t>
            </a:r>
            <a:endParaRPr sz="1800">
              <a:latin typeface="PT Sans Caption"/>
              <a:ea typeface="PT Sans Caption"/>
              <a:cs typeface="PT Sans Caption"/>
              <a:sym typeface="PT Sans Caption"/>
            </a:endParaRPr>
          </a:p>
          <a:p>
            <a:pPr indent="-342900" lvl="0" marL="914400" rtl="0" algn="l">
              <a:lnSpc>
                <a:spcPct val="90000"/>
              </a:lnSpc>
              <a:spcBef>
                <a:spcPts val="0"/>
              </a:spcBef>
              <a:spcAft>
                <a:spcPts val="0"/>
              </a:spcAft>
              <a:buSzPts val="1800"/>
              <a:buFont typeface="PT Sans Caption"/>
              <a:buChar char="●"/>
            </a:pPr>
            <a:r>
              <a:rPr lang="en-US" sz="1800">
                <a:latin typeface="PT Sans Caption"/>
                <a:ea typeface="PT Sans Caption"/>
                <a:cs typeface="PT Sans Caption"/>
                <a:sym typeface="PT Sans Caption"/>
              </a:rPr>
              <a:t>Print each department </a:t>
            </a:r>
            <a:endParaRPr sz="1800">
              <a:latin typeface="PT Sans Caption"/>
              <a:ea typeface="PT Sans Caption"/>
              <a:cs typeface="PT Sans Caption"/>
              <a:sym typeface="PT Sans Caption"/>
            </a:endParaRPr>
          </a:p>
          <a:p>
            <a:pPr indent="-342900" lvl="0" marL="914400" rtl="0" algn="l">
              <a:lnSpc>
                <a:spcPct val="90000"/>
              </a:lnSpc>
              <a:spcBef>
                <a:spcPts val="0"/>
              </a:spcBef>
              <a:spcAft>
                <a:spcPts val="0"/>
              </a:spcAft>
              <a:buSzPts val="1800"/>
              <a:buFont typeface="PT Sans Caption"/>
              <a:buChar char="●"/>
            </a:pPr>
            <a:r>
              <a:rPr lang="en-US" sz="1800">
                <a:latin typeface="PT Sans Caption"/>
                <a:ea typeface="PT Sans Caption"/>
                <a:cs typeface="PT Sans Caption"/>
                <a:sym typeface="PT Sans Caption"/>
              </a:rPr>
              <a:t>Select Computers</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Quit browser</a:t>
            </a:r>
            <a:endParaRPr sz="1800">
              <a:latin typeface="PT Sans Caption"/>
              <a:ea typeface="PT Sans Caption"/>
              <a:cs typeface="PT Sans Caption"/>
              <a:sym typeface="PT Sans Caption"/>
            </a:endParaRPr>
          </a:p>
          <a:p>
            <a:pPr indent="0" lvl="0" marL="457200" rtl="0" algn="l">
              <a:lnSpc>
                <a:spcPct val="90000"/>
              </a:lnSpc>
              <a:spcBef>
                <a:spcPts val="1000"/>
              </a:spcBef>
              <a:spcAft>
                <a:spcPts val="0"/>
              </a:spcAft>
              <a:buNone/>
            </a:pPr>
            <a:r>
              <a:t/>
            </a:r>
            <a:endParaRPr sz="1800">
              <a:latin typeface="PT Sans Caption"/>
              <a:ea typeface="PT Sans Caption"/>
              <a:cs typeface="PT Sans Caption"/>
              <a:sym typeface="PT Sans Caption"/>
            </a:endParaRPr>
          </a:p>
          <a:p>
            <a:pPr indent="0" lvl="0" marL="0" marR="0" rtl="0" algn="l">
              <a:lnSpc>
                <a:spcPct val="90000"/>
              </a:lnSpc>
              <a:spcBef>
                <a:spcPts val="1000"/>
              </a:spcBef>
              <a:spcAft>
                <a:spcPts val="0"/>
              </a:spcAft>
              <a:buClr>
                <a:srgbClr val="000000"/>
              </a:buClr>
              <a:buSzPts val="1800"/>
              <a:buFont typeface="Arial"/>
              <a:buNone/>
            </a:pPr>
            <a:r>
              <a:rPr b="1" lang="en-US" sz="1800">
                <a:latin typeface="PT Sans Caption"/>
                <a:ea typeface="PT Sans Caption"/>
                <a:cs typeface="PT Sans Caption"/>
                <a:sym typeface="PT Sans Caption"/>
              </a:rPr>
              <a:t>TC 2: Select and Deselect values</a:t>
            </a:r>
            <a:endParaRPr b="1" sz="1800">
              <a:latin typeface="PT Sans Caption"/>
              <a:ea typeface="PT Sans Caption"/>
              <a:cs typeface="PT Sans Caption"/>
              <a:sym typeface="PT Sans Caption"/>
            </a:endParaRPr>
          </a:p>
          <a:p>
            <a:pPr indent="-342900" lvl="0" marL="457200" marR="0" rtl="0" algn="l">
              <a:lnSpc>
                <a:spcPct val="90000"/>
              </a:lnSpc>
              <a:spcBef>
                <a:spcPts val="1000"/>
              </a:spcBef>
              <a:spcAft>
                <a:spcPts val="0"/>
              </a:spcAft>
              <a:buSzPts val="1800"/>
              <a:buFont typeface="PT Sans Caption"/>
              <a:buAutoNum type="arabicPeriod"/>
            </a:pPr>
            <a:r>
              <a:rPr lang="en-US" sz="1800">
                <a:latin typeface="PT Sans Caption"/>
                <a:ea typeface="PT Sans Caption"/>
                <a:cs typeface="PT Sans Caption"/>
                <a:sym typeface="PT Sans Caption"/>
              </a:rPr>
              <a:t>Open chrome browser</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Go to “</a:t>
            </a:r>
            <a:r>
              <a:rPr lang="en-US" sz="1800" u="sng">
                <a:solidFill>
                  <a:schemeClr val="accent5"/>
                </a:solidFill>
                <a:latin typeface="PT Sans Caption"/>
                <a:ea typeface="PT Sans Caption"/>
                <a:cs typeface="PT Sans Caption"/>
                <a:sym typeface="PT Sans Caption"/>
                <a:hlinkClick r:id="rId3">
                  <a:extLst>
                    <a:ext uri="{A12FA001-AC4F-418D-AE19-62706E023703}">
                      <ahyp:hlinkClr val="tx"/>
                    </a:ext>
                  </a:extLst>
                </a:hlinkClick>
              </a:rPr>
              <a:t>http://jiravm.centralus.cloudapp.azure.com:8081/index.html</a:t>
            </a:r>
            <a:r>
              <a:rPr lang="en-US" sz="1800">
                <a:latin typeface="PT Sans Caption"/>
                <a:ea typeface="PT Sans Caption"/>
                <a:cs typeface="PT Sans Caption"/>
                <a:sym typeface="PT Sans Caption"/>
              </a:rPr>
              <a:t>”</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“Input Forms” links</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Click on “Select Dropdown List” links</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Select value from “Select List Demo” section</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Verify value has been selected</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Select 4 options from “Multi Select List Demo”</a:t>
            </a:r>
            <a:endParaRPr sz="1800">
              <a:latin typeface="PT Sans Caption"/>
              <a:ea typeface="PT Sans Caption"/>
              <a:cs typeface="PT Sans Caption"/>
              <a:sym typeface="PT Sans Caption"/>
            </a:endParaRPr>
          </a:p>
          <a:p>
            <a:pPr indent="-342900" lvl="0" marL="45720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Deselect 1 of the option from the dd</a:t>
            </a:r>
            <a:endParaRPr sz="1800">
              <a:latin typeface="PT Sans Caption"/>
              <a:ea typeface="PT Sans Caption"/>
              <a:cs typeface="PT Sans Caption"/>
              <a:sym typeface="PT Sans Caption"/>
            </a:endParaRPr>
          </a:p>
          <a:p>
            <a:pPr indent="-342900" lvl="0" marL="457200" marR="0" rtl="0" algn="l">
              <a:lnSpc>
                <a:spcPct val="90000"/>
              </a:lnSpc>
              <a:spcBef>
                <a:spcPts val="0"/>
              </a:spcBef>
              <a:spcAft>
                <a:spcPts val="0"/>
              </a:spcAft>
              <a:buSzPts val="1800"/>
              <a:buFont typeface="PT Sans Caption"/>
              <a:buAutoNum type="arabicPeriod"/>
            </a:pPr>
            <a:r>
              <a:rPr lang="en-US" sz="1800">
                <a:latin typeface="PT Sans Caption"/>
                <a:ea typeface="PT Sans Caption"/>
                <a:cs typeface="PT Sans Caption"/>
                <a:sym typeface="PT Sans Caption"/>
              </a:rPr>
              <a:t>Quit browser</a:t>
            </a:r>
            <a:endParaRPr sz="1800">
              <a:latin typeface="PT Sans Caption"/>
              <a:ea typeface="PT Sans Caption"/>
              <a:cs typeface="PT Sans Caption"/>
              <a:sym typeface="PT Sans Caption"/>
            </a:endParaRPr>
          </a:p>
        </p:txBody>
      </p:sp>
      <p:sp>
        <p:nvSpPr>
          <p:cNvPr id="896" name="Google Shape;896;p152"/>
          <p:cNvSpPr txBox="1"/>
          <p:nvPr>
            <p:ph type="title"/>
          </p:nvPr>
        </p:nvSpPr>
        <p:spPr>
          <a:xfrm>
            <a:off x="101000" y="64900"/>
            <a:ext cx="3502800" cy="783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lt1"/>
              </a:buClr>
              <a:buSzPts val="1800"/>
              <a:buFont typeface="Roboto"/>
              <a:buNone/>
            </a:pPr>
            <a:r>
              <a:rPr b="1" lang="en-US" sz="3000">
                <a:latin typeface="PT Sans Caption"/>
                <a:ea typeface="PT Sans Caption"/>
                <a:cs typeface="PT Sans Caption"/>
                <a:sym typeface="PT Sans Caption"/>
              </a:rPr>
              <a:t>HomeWork</a:t>
            </a:r>
            <a:endParaRPr sz="3000">
              <a:solidFill>
                <a:srgbClr val="FFFFFF"/>
              </a:solidFill>
              <a:latin typeface="PT Sans Caption"/>
              <a:ea typeface="PT Sans Caption"/>
              <a:cs typeface="PT Sans Caption"/>
              <a:sym typeface="PT Sans Caption"/>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53"/>
          <p:cNvSpPr txBox="1"/>
          <p:nvPr>
            <p:ph type="ctrTitle"/>
          </p:nvPr>
        </p:nvSpPr>
        <p:spPr>
          <a:xfrm>
            <a:off x="4482800" y="3328650"/>
            <a:ext cx="3226500" cy="8163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6400"/>
              <a:buFont typeface="Roboto"/>
              <a:buNone/>
            </a:pPr>
            <a:r>
              <a:rPr lang="en-US" sz="4000">
                <a:latin typeface="PT Sans Caption"/>
                <a:ea typeface="PT Sans Caption"/>
                <a:cs typeface="PT Sans Caption"/>
                <a:sym typeface="PT Sans Caption"/>
              </a:rPr>
              <a:t>Selenium</a:t>
            </a:r>
            <a:endParaRPr b="0" i="0" sz="4000" u="none" cap="none" strike="noStrike">
              <a:solidFill>
                <a:schemeClr val="lt1"/>
              </a:solidFill>
              <a:latin typeface="PT Sans Caption"/>
              <a:ea typeface="PT Sans Caption"/>
              <a:cs typeface="PT Sans Caption"/>
              <a:sym typeface="PT Sans Caption"/>
            </a:endParaRPr>
          </a:p>
        </p:txBody>
      </p:sp>
      <p:sp>
        <p:nvSpPr>
          <p:cNvPr id="902" name="Google Shape;902;p153"/>
          <p:cNvSpPr txBox="1"/>
          <p:nvPr>
            <p:ph idx="1" type="subTitle"/>
          </p:nvPr>
        </p:nvSpPr>
        <p:spPr>
          <a:xfrm>
            <a:off x="7607633" y="4145067"/>
            <a:ext cx="1396500" cy="7131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lt1"/>
              </a:buClr>
              <a:buSzPts val="2400"/>
              <a:buFont typeface="Roboto"/>
              <a:buNone/>
            </a:pPr>
            <a:r>
              <a:rPr b="0" i="0" lang="en-US" sz="2400" u="none" cap="none" strike="noStrike">
                <a:solidFill>
                  <a:schemeClr val="lt1"/>
                </a:solidFill>
                <a:latin typeface="PT Sans Caption"/>
                <a:ea typeface="PT Sans Caption"/>
                <a:cs typeface="PT Sans Caption"/>
                <a:sym typeface="PT Sans Caption"/>
              </a:rPr>
              <a:t>Class </a:t>
            </a:r>
            <a:r>
              <a:rPr lang="en-US">
                <a:latin typeface="PT Sans Caption"/>
                <a:ea typeface="PT Sans Caption"/>
                <a:cs typeface="PT Sans Caption"/>
                <a:sym typeface="PT Sans Caption"/>
              </a:rPr>
              <a:t>6</a:t>
            </a:r>
            <a:endParaRPr b="0" i="0" sz="2400" u="none" cap="none" strike="noStrike">
              <a:solidFill>
                <a:schemeClr val="lt1"/>
              </a:solidFill>
              <a:latin typeface="PT Sans Caption"/>
              <a:ea typeface="PT Sans Caption"/>
              <a:cs typeface="PT Sans Caption"/>
              <a:sym typeface="PT Sans Caption"/>
            </a:endParaRPr>
          </a:p>
        </p:txBody>
      </p:sp>
      <p:pic>
        <p:nvPicPr>
          <p:cNvPr id="903" name="Google Shape;903;p153"/>
          <p:cNvPicPr preferRelativeResize="0"/>
          <p:nvPr/>
        </p:nvPicPr>
        <p:blipFill>
          <a:blip r:embed="rId3">
            <a:alphaModFix/>
          </a:blip>
          <a:stretch>
            <a:fillRect/>
          </a:stretch>
        </p:blipFill>
        <p:spPr>
          <a:xfrm>
            <a:off x="3365563" y="1600775"/>
            <a:ext cx="5460874" cy="17277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